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3" r:id="rId3"/>
    <p:sldId id="272" r:id="rId4"/>
    <p:sldId id="257" r:id="rId5"/>
    <p:sldId id="258" r:id="rId6"/>
    <p:sldId id="259" r:id="rId7"/>
    <p:sldId id="260" r:id="rId8"/>
    <p:sldId id="261" r:id="rId9"/>
    <p:sldId id="262" r:id="rId10"/>
    <p:sldId id="264" r:id="rId11"/>
    <p:sldId id="265" r:id="rId12"/>
    <p:sldId id="266" r:id="rId13"/>
    <p:sldId id="267" r:id="rId14"/>
    <p:sldId id="268" r:id="rId15"/>
    <p:sldId id="269" r:id="rId16"/>
    <p:sldId id="270" r:id="rId17"/>
    <p:sldId id="271" r:id="rId18"/>
    <p:sldId id="276" r:id="rId19"/>
    <p:sldId id="278" r:id="rId20"/>
    <p:sldId id="274" r:id="rId21"/>
    <p:sldId id="275" r:id="rId22"/>
    <p:sldId id="277" r:id="rId23"/>
    <p:sldId id="280" r:id="rId24"/>
    <p:sldId id="279" r:id="rId25"/>
    <p:sldId id="281" r:id="rId26"/>
    <p:sldId id="282" r:id="rId27"/>
    <p:sldId id="283" r:id="rId28"/>
    <p:sldId id="285" r:id="rId29"/>
    <p:sldId id="289" r:id="rId30"/>
    <p:sldId id="284" r:id="rId31"/>
    <p:sldId id="287" r:id="rId32"/>
    <p:sldId id="290" r:id="rId33"/>
    <p:sldId id="288" r:id="rId34"/>
    <p:sldId id="291"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F235A025-BFC8-4D49-A4E0-68095342A52E}">
          <p14:sldIdLst>
            <p14:sldId id="256"/>
          </p14:sldIdLst>
        </p14:section>
        <p14:section name="Background Reading" id="{7AD44535-9F05-4D5B-B648-095AEA42E394}">
          <p14:sldIdLst>
            <p14:sldId id="263"/>
            <p14:sldId id="272"/>
            <p14:sldId id="257"/>
            <p14:sldId id="258"/>
            <p14:sldId id="259"/>
            <p14:sldId id="260"/>
            <p14:sldId id="261"/>
          </p14:sldIdLst>
        </p14:section>
        <p14:section name="Applying the algorithm" id="{3816EC6E-195D-4BDA-80A0-506A8A7D6066}">
          <p14:sldIdLst>
            <p14:sldId id="262"/>
            <p14:sldId id="264"/>
            <p14:sldId id="265"/>
            <p14:sldId id="266"/>
            <p14:sldId id="267"/>
          </p14:sldIdLst>
        </p14:section>
        <p14:section name="Adapting the algorithm" id="{DAA98B9C-EB41-4E77-9AA5-568313BAAB30}">
          <p14:sldIdLst>
            <p14:sldId id="268"/>
            <p14:sldId id="269"/>
            <p14:sldId id="270"/>
            <p14:sldId id="271"/>
          </p14:sldIdLst>
        </p14:section>
        <p14:section name="SINDy in pysindy" id="{F092DAE5-0EBB-4C4F-8D66-A23FDB341815}">
          <p14:sldIdLst>
            <p14:sldId id="276"/>
          </p14:sldIdLst>
        </p14:section>
        <p14:section name="further reading" id="{85FCEF1D-76DD-4105-9D7F-46EB3C221A09}">
          <p14:sldIdLst>
            <p14:sldId id="278"/>
            <p14:sldId id="274"/>
            <p14:sldId id="275"/>
            <p14:sldId id="277"/>
            <p14:sldId id="280"/>
          </p14:sldIdLst>
        </p14:section>
        <p14:section name="pysindy adaption" id="{AD7F6C6C-EF1F-4245-88FC-C9FEA30FE322}">
          <p14:sldIdLst>
            <p14:sldId id="279"/>
            <p14:sldId id="281"/>
          </p14:sldIdLst>
        </p14:section>
        <p14:section name="Rolling bearing equations" id="{E2B6A1A2-2E38-4485-9415-6398074CC565}">
          <p14:sldIdLst>
            <p14:sldId id="282"/>
            <p14:sldId id="283"/>
            <p14:sldId id="285"/>
            <p14:sldId id="289"/>
          </p14:sldIdLst>
        </p14:section>
        <p14:section name="Model Selection" id="{59D7581C-3D89-4ACD-91A4-6F7AE09CC02A}">
          <p14:sldIdLst>
            <p14:sldId id="284"/>
          </p14:sldIdLst>
        </p14:section>
        <p14:section name="Synthetic data" id="{6A94C7F5-FA94-4D8F-8677-A6806D5AA191}">
          <p14:sldIdLst>
            <p14:sldId id="287"/>
            <p14:sldId id="290"/>
          </p14:sldIdLst>
        </p14:section>
        <p14:section name="Case Western Data" id="{6C487B19-7925-4F6C-85F0-9F70ED527729}">
          <p14:sldIdLst>
            <p14:sldId id="288"/>
            <p14:sldId id="291"/>
          </p14:sldIdLst>
        </p14:section>
        <p14:section name="Space Applications" id="{7A4AC913-9366-4756-A214-8F836CA63E8A}">
          <p14:sldIdLst>
            <p14:sldId id="292"/>
          </p14:sldIdLst>
        </p14:section>
        <p14:section name="NASA Bearing Data" id="{C02A67FB-BC2C-4291-BAA8-F486A9ADA9AD}">
          <p14:sldIdLst>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17666-5ECE-4F9C-84AF-4D42D0B20434}" v="40" dt="2022-08-23T08:48:18.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83" d="100"/>
          <a:sy n="83" d="100"/>
        </p:scale>
        <p:origin x="45" y="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ra Weir" userId="8a2e9205-1857-43d3-a61d-be7f75aad1f4" providerId="ADAL" clId="{54317666-5ECE-4F9C-84AF-4D42D0B20434}"/>
    <pc:docChg chg="undo custSel addSld delSld modSld addSection delSection modSection">
      <pc:chgData name="Zara Weir" userId="8a2e9205-1857-43d3-a61d-be7f75aad1f4" providerId="ADAL" clId="{54317666-5ECE-4F9C-84AF-4D42D0B20434}" dt="2022-08-23T08:49:11.477" v="403" actId="20577"/>
      <pc:docMkLst>
        <pc:docMk/>
      </pc:docMkLst>
      <pc:sldChg chg="addSp delSp modSp del mod chgLayout">
        <pc:chgData name="Zara Weir" userId="8a2e9205-1857-43d3-a61d-be7f75aad1f4" providerId="ADAL" clId="{54317666-5ECE-4F9C-84AF-4D42D0B20434}" dt="2022-08-23T08:36:37.773" v="162" actId="2696"/>
        <pc:sldMkLst>
          <pc:docMk/>
          <pc:sldMk cId="2489848593" sldId="286"/>
        </pc:sldMkLst>
        <pc:spChg chg="mod ord">
          <ac:chgData name="Zara Weir" userId="8a2e9205-1857-43d3-a61d-be7f75aad1f4" providerId="ADAL" clId="{54317666-5ECE-4F9C-84AF-4D42D0B20434}" dt="2022-08-23T08:35:58.670" v="158" actId="27636"/>
          <ac:spMkLst>
            <pc:docMk/>
            <pc:sldMk cId="2489848593" sldId="286"/>
            <ac:spMk id="2" creationId="{2F000DA4-F743-69C5-AF95-70E3F11C6D3F}"/>
          </ac:spMkLst>
        </pc:spChg>
        <pc:spChg chg="del">
          <ac:chgData name="Zara Weir" userId="8a2e9205-1857-43d3-a61d-be7f75aad1f4" providerId="ADAL" clId="{54317666-5ECE-4F9C-84AF-4D42D0B20434}" dt="2022-08-23T08:28:31.448" v="152"/>
          <ac:spMkLst>
            <pc:docMk/>
            <pc:sldMk cId="2489848593" sldId="286"/>
            <ac:spMk id="3" creationId="{00FCF85A-0C68-AF1E-94B3-9DDC66F2461D}"/>
          </ac:spMkLst>
        </pc:spChg>
        <pc:spChg chg="add mod">
          <ac:chgData name="Zara Weir" userId="8a2e9205-1857-43d3-a61d-be7f75aad1f4" providerId="ADAL" clId="{54317666-5ECE-4F9C-84AF-4D42D0B20434}" dt="2022-08-23T08:36:08.412" v="160" actId="478"/>
          <ac:spMkLst>
            <pc:docMk/>
            <pc:sldMk cId="2489848593" sldId="286"/>
            <ac:spMk id="6" creationId="{1D2113FE-2A94-D41B-4639-086CC0E4C786}"/>
          </ac:spMkLst>
        </pc:spChg>
        <pc:picChg chg="add del mod ord">
          <ac:chgData name="Zara Weir" userId="8a2e9205-1857-43d3-a61d-be7f75aad1f4" providerId="ADAL" clId="{54317666-5ECE-4F9C-84AF-4D42D0B20434}" dt="2022-08-23T08:36:08.412" v="160" actId="478"/>
          <ac:picMkLst>
            <pc:docMk/>
            <pc:sldMk cId="2489848593" sldId="286"/>
            <ac:picMk id="4" creationId="{40DB4CBE-2D26-7C9E-B568-65B7F2322DA2}"/>
          </ac:picMkLst>
        </pc:picChg>
      </pc:sldChg>
      <pc:sldChg chg="addSp modSp mod">
        <pc:chgData name="Zara Weir" userId="8a2e9205-1857-43d3-a61d-be7f75aad1f4" providerId="ADAL" clId="{54317666-5ECE-4F9C-84AF-4D42D0B20434}" dt="2022-08-23T08:38:35.742" v="187" actId="1076"/>
        <pc:sldMkLst>
          <pc:docMk/>
          <pc:sldMk cId="2594552204" sldId="287"/>
        </pc:sldMkLst>
        <pc:spChg chg="mod">
          <ac:chgData name="Zara Weir" userId="8a2e9205-1857-43d3-a61d-be7f75aad1f4" providerId="ADAL" clId="{54317666-5ECE-4F9C-84AF-4D42D0B20434}" dt="2022-08-23T08:38:09.651" v="177" actId="20577"/>
          <ac:spMkLst>
            <pc:docMk/>
            <pc:sldMk cId="2594552204" sldId="287"/>
            <ac:spMk id="3" creationId="{29C3CF51-8247-8DD0-F66A-2F62161762DA}"/>
          </ac:spMkLst>
        </pc:spChg>
        <pc:picChg chg="add mod">
          <ac:chgData name="Zara Weir" userId="8a2e9205-1857-43d3-a61d-be7f75aad1f4" providerId="ADAL" clId="{54317666-5ECE-4F9C-84AF-4D42D0B20434}" dt="2022-08-23T08:38:35.742" v="187" actId="1076"/>
          <ac:picMkLst>
            <pc:docMk/>
            <pc:sldMk cId="2594552204" sldId="287"/>
            <ac:picMk id="4" creationId="{74A79A2E-B869-B117-3724-B1161CA22E2D}"/>
          </ac:picMkLst>
        </pc:picChg>
        <pc:picChg chg="add mod">
          <ac:chgData name="Zara Weir" userId="8a2e9205-1857-43d3-a61d-be7f75aad1f4" providerId="ADAL" clId="{54317666-5ECE-4F9C-84AF-4D42D0B20434}" dt="2022-08-23T08:38:28.361" v="185" actId="1076"/>
          <ac:picMkLst>
            <pc:docMk/>
            <pc:sldMk cId="2594552204" sldId="287"/>
            <ac:picMk id="5" creationId="{DF1D476C-7A8F-CE07-B636-B00E484EA9ED}"/>
          </ac:picMkLst>
        </pc:picChg>
        <pc:picChg chg="add mod">
          <ac:chgData name="Zara Weir" userId="8a2e9205-1857-43d3-a61d-be7f75aad1f4" providerId="ADAL" clId="{54317666-5ECE-4F9C-84AF-4D42D0B20434}" dt="2022-08-23T08:38:31.708" v="186" actId="1076"/>
          <ac:picMkLst>
            <pc:docMk/>
            <pc:sldMk cId="2594552204" sldId="287"/>
            <ac:picMk id="6" creationId="{5A4C3FBF-9F7C-3368-3E6E-BDD917D9D50F}"/>
          </ac:picMkLst>
        </pc:picChg>
      </pc:sldChg>
      <pc:sldChg chg="addSp delSp modSp mod">
        <pc:chgData name="Zara Weir" userId="8a2e9205-1857-43d3-a61d-be7f75aad1f4" providerId="ADAL" clId="{54317666-5ECE-4F9C-84AF-4D42D0B20434}" dt="2022-08-23T08:48:18.201" v="261" actId="14100"/>
        <pc:sldMkLst>
          <pc:docMk/>
          <pc:sldMk cId="1037275753" sldId="290"/>
        </pc:sldMkLst>
        <pc:spChg chg="mod">
          <ac:chgData name="Zara Weir" userId="8a2e9205-1857-43d3-a61d-be7f75aad1f4" providerId="ADAL" clId="{54317666-5ECE-4F9C-84AF-4D42D0B20434}" dt="2022-08-23T08:46:23.865" v="228"/>
          <ac:spMkLst>
            <pc:docMk/>
            <pc:sldMk cId="1037275753" sldId="290"/>
            <ac:spMk id="3" creationId="{7D61671D-D948-AE5E-9590-FA23A199FD8A}"/>
          </ac:spMkLst>
        </pc:spChg>
        <pc:spChg chg="add mod">
          <ac:chgData name="Zara Weir" userId="8a2e9205-1857-43d3-a61d-be7f75aad1f4" providerId="ADAL" clId="{54317666-5ECE-4F9C-84AF-4D42D0B20434}" dt="2022-08-23T08:47:31.368" v="248" actId="1076"/>
          <ac:spMkLst>
            <pc:docMk/>
            <pc:sldMk cId="1037275753" sldId="290"/>
            <ac:spMk id="6" creationId="{30793417-59A8-9176-2A68-55DF5D5A972D}"/>
          </ac:spMkLst>
        </pc:spChg>
        <pc:spChg chg="add">
          <ac:chgData name="Zara Weir" userId="8a2e9205-1857-43d3-a61d-be7f75aad1f4" providerId="ADAL" clId="{54317666-5ECE-4F9C-84AF-4D42D0B20434}" dt="2022-08-23T08:46:05.641" v="224"/>
          <ac:spMkLst>
            <pc:docMk/>
            <pc:sldMk cId="1037275753" sldId="290"/>
            <ac:spMk id="7" creationId="{54DD87E8-29CF-1204-BBAF-6900C59214DF}"/>
          </ac:spMkLst>
        </pc:spChg>
        <pc:spChg chg="add mod">
          <ac:chgData name="Zara Weir" userId="8a2e9205-1857-43d3-a61d-be7f75aad1f4" providerId="ADAL" clId="{54317666-5ECE-4F9C-84AF-4D42D0B20434}" dt="2022-08-23T08:48:06.131" v="258" actId="403"/>
          <ac:spMkLst>
            <pc:docMk/>
            <pc:sldMk cId="1037275753" sldId="290"/>
            <ac:spMk id="8" creationId="{97CF1162-9950-843A-621B-356F3D40C217}"/>
          </ac:spMkLst>
        </pc:spChg>
        <pc:spChg chg="add del">
          <ac:chgData name="Zara Weir" userId="8a2e9205-1857-43d3-a61d-be7f75aad1f4" providerId="ADAL" clId="{54317666-5ECE-4F9C-84AF-4D42D0B20434}" dt="2022-08-23T08:47:26.988" v="246" actId="478"/>
          <ac:spMkLst>
            <pc:docMk/>
            <pc:sldMk cId="1037275753" sldId="290"/>
            <ac:spMk id="9" creationId="{B59217CF-AEF7-2F27-B07B-3C19ACBAF7DE}"/>
          </ac:spMkLst>
        </pc:spChg>
        <pc:spChg chg="add del">
          <ac:chgData name="Zara Weir" userId="8a2e9205-1857-43d3-a61d-be7f75aad1f4" providerId="ADAL" clId="{54317666-5ECE-4F9C-84AF-4D42D0B20434}" dt="2022-08-23T08:47:12.405" v="241" actId="478"/>
          <ac:spMkLst>
            <pc:docMk/>
            <pc:sldMk cId="1037275753" sldId="290"/>
            <ac:spMk id="10" creationId="{DF93504B-349A-E6C4-7BC7-0D0D9AE1570C}"/>
          </ac:spMkLst>
        </pc:spChg>
        <pc:spChg chg="add mod">
          <ac:chgData name="Zara Weir" userId="8a2e9205-1857-43d3-a61d-be7f75aad1f4" providerId="ADAL" clId="{54317666-5ECE-4F9C-84AF-4D42D0B20434}" dt="2022-08-23T08:48:11.338" v="260" actId="403"/>
          <ac:spMkLst>
            <pc:docMk/>
            <pc:sldMk cId="1037275753" sldId="290"/>
            <ac:spMk id="11" creationId="{4378B933-AF34-61D8-48FB-296831E76CC7}"/>
          </ac:spMkLst>
        </pc:spChg>
        <pc:picChg chg="add mod">
          <ac:chgData name="Zara Weir" userId="8a2e9205-1857-43d3-a61d-be7f75aad1f4" providerId="ADAL" clId="{54317666-5ECE-4F9C-84AF-4D42D0B20434}" dt="2022-08-23T08:47:29.124" v="247" actId="1076"/>
          <ac:picMkLst>
            <pc:docMk/>
            <pc:sldMk cId="1037275753" sldId="290"/>
            <ac:picMk id="4" creationId="{9BF21A9A-1C7A-0BE5-2E7C-26592F28CC86}"/>
          </ac:picMkLst>
        </pc:picChg>
        <pc:picChg chg="add mod">
          <ac:chgData name="Zara Weir" userId="8a2e9205-1857-43d3-a61d-be7f75aad1f4" providerId="ADAL" clId="{54317666-5ECE-4F9C-84AF-4D42D0B20434}" dt="2022-08-23T08:47:33.876" v="249" actId="1076"/>
          <ac:picMkLst>
            <pc:docMk/>
            <pc:sldMk cId="1037275753" sldId="290"/>
            <ac:picMk id="1025" creationId="{1AC0B53D-05FE-24E7-A221-7179334FDF1A}"/>
          </ac:picMkLst>
        </pc:picChg>
        <pc:picChg chg="add del mod">
          <ac:chgData name="Zara Weir" userId="8a2e9205-1857-43d3-a61d-be7f75aad1f4" providerId="ADAL" clId="{54317666-5ECE-4F9C-84AF-4D42D0B20434}" dt="2022-08-23T08:47:24.127" v="245" actId="478"/>
          <ac:picMkLst>
            <pc:docMk/>
            <pc:sldMk cId="1037275753" sldId="290"/>
            <ac:picMk id="1026" creationId="{343FBB05-FC33-D753-DAD1-7BCD4BC407FD}"/>
          </ac:picMkLst>
        </pc:picChg>
        <pc:picChg chg="add del mod">
          <ac:chgData name="Zara Weir" userId="8a2e9205-1857-43d3-a61d-be7f75aad1f4" providerId="ADAL" clId="{54317666-5ECE-4F9C-84AF-4D42D0B20434}" dt="2022-08-23T08:47:23.546" v="244" actId="478"/>
          <ac:picMkLst>
            <pc:docMk/>
            <pc:sldMk cId="1037275753" sldId="290"/>
            <ac:picMk id="1027" creationId="{AA1E27B0-3735-ECF0-750A-EE3F0FF359FB}"/>
          </ac:picMkLst>
        </pc:picChg>
        <pc:picChg chg="add mod">
          <ac:chgData name="Zara Weir" userId="8a2e9205-1857-43d3-a61d-be7f75aad1f4" providerId="ADAL" clId="{54317666-5ECE-4F9C-84AF-4D42D0B20434}" dt="2022-08-23T08:48:18.201" v="261" actId="14100"/>
          <ac:picMkLst>
            <pc:docMk/>
            <pc:sldMk cId="1037275753" sldId="290"/>
            <ac:picMk id="1028" creationId="{F27287A1-D21E-F89A-7321-AD7E49BCC478}"/>
          </ac:picMkLst>
        </pc:picChg>
      </pc:sldChg>
      <pc:sldChg chg="addSp delSp modSp mod">
        <pc:chgData name="Zara Weir" userId="8a2e9205-1857-43d3-a61d-be7f75aad1f4" providerId="ADAL" clId="{54317666-5ECE-4F9C-84AF-4D42D0B20434}" dt="2022-08-23T08:23:27.249" v="43" actId="1076"/>
        <pc:sldMkLst>
          <pc:docMk/>
          <pc:sldMk cId="1814006838" sldId="291"/>
        </pc:sldMkLst>
        <pc:spChg chg="del">
          <ac:chgData name="Zara Weir" userId="8a2e9205-1857-43d3-a61d-be7f75aad1f4" providerId="ADAL" clId="{54317666-5ECE-4F9C-84AF-4D42D0B20434}" dt="2022-08-23T08:22:21.271" v="32" actId="478"/>
          <ac:spMkLst>
            <pc:docMk/>
            <pc:sldMk cId="1814006838" sldId="291"/>
            <ac:spMk id="3" creationId="{9CB3737D-A190-6EF6-88C7-11D401DF09CC}"/>
          </ac:spMkLst>
        </pc:spChg>
        <pc:spChg chg="add mod">
          <ac:chgData name="Zara Weir" userId="8a2e9205-1857-43d3-a61d-be7f75aad1f4" providerId="ADAL" clId="{54317666-5ECE-4F9C-84AF-4D42D0B20434}" dt="2022-08-23T08:22:13.931" v="31" actId="1076"/>
          <ac:spMkLst>
            <pc:docMk/>
            <pc:sldMk cId="1814006838" sldId="291"/>
            <ac:spMk id="6" creationId="{5B8672D8-7FC0-C537-A22C-E52810220F2C}"/>
          </ac:spMkLst>
        </pc:spChg>
        <pc:spChg chg="add mod">
          <ac:chgData name="Zara Weir" userId="8a2e9205-1857-43d3-a61d-be7f75aad1f4" providerId="ADAL" clId="{54317666-5ECE-4F9C-84AF-4D42D0B20434}" dt="2022-08-23T08:23:23.491" v="41" actId="1076"/>
          <ac:spMkLst>
            <pc:docMk/>
            <pc:sldMk cId="1814006838" sldId="291"/>
            <ac:spMk id="9" creationId="{45872C5C-100D-66D8-1CB1-B0171C45B05F}"/>
          </ac:spMkLst>
        </pc:spChg>
        <pc:picChg chg="add mod">
          <ac:chgData name="Zara Weir" userId="8a2e9205-1857-43d3-a61d-be7f75aad1f4" providerId="ADAL" clId="{54317666-5ECE-4F9C-84AF-4D42D0B20434}" dt="2022-08-23T08:23:20.532" v="40" actId="1076"/>
          <ac:picMkLst>
            <pc:docMk/>
            <pc:sldMk cId="1814006838" sldId="291"/>
            <ac:picMk id="4" creationId="{09C3A420-E60C-761B-E93E-E17387CA63B7}"/>
          </ac:picMkLst>
        </pc:picChg>
        <pc:picChg chg="add mod">
          <ac:chgData name="Zara Weir" userId="8a2e9205-1857-43d3-a61d-be7f75aad1f4" providerId="ADAL" clId="{54317666-5ECE-4F9C-84AF-4D42D0B20434}" dt="2022-08-23T08:23:27.249" v="43" actId="1076"/>
          <ac:picMkLst>
            <pc:docMk/>
            <pc:sldMk cId="1814006838" sldId="291"/>
            <ac:picMk id="7" creationId="{206027BB-9C24-DB67-9A2B-06B6E5EF2C8B}"/>
          </ac:picMkLst>
        </pc:picChg>
      </pc:sldChg>
      <pc:sldChg chg="addSp delSp modSp new mod">
        <pc:chgData name="Zara Weir" userId="8a2e9205-1857-43d3-a61d-be7f75aad1f4" providerId="ADAL" clId="{54317666-5ECE-4F9C-84AF-4D42D0B20434}" dt="2022-08-23T08:27:36.084" v="151" actId="403"/>
        <pc:sldMkLst>
          <pc:docMk/>
          <pc:sldMk cId="3022134019" sldId="293"/>
        </pc:sldMkLst>
        <pc:spChg chg="mod">
          <ac:chgData name="Zara Weir" userId="8a2e9205-1857-43d3-a61d-be7f75aad1f4" providerId="ADAL" clId="{54317666-5ECE-4F9C-84AF-4D42D0B20434}" dt="2022-08-23T08:23:36.619" v="63" actId="20577"/>
          <ac:spMkLst>
            <pc:docMk/>
            <pc:sldMk cId="3022134019" sldId="293"/>
            <ac:spMk id="2" creationId="{26A7836D-5AE0-D063-726C-6247E5325671}"/>
          </ac:spMkLst>
        </pc:spChg>
        <pc:spChg chg="del">
          <ac:chgData name="Zara Weir" userId="8a2e9205-1857-43d3-a61d-be7f75aad1f4" providerId="ADAL" clId="{54317666-5ECE-4F9C-84AF-4D42D0B20434}" dt="2022-08-23T08:24:27.161" v="64"/>
          <ac:spMkLst>
            <pc:docMk/>
            <pc:sldMk cId="3022134019" sldId="293"/>
            <ac:spMk id="3" creationId="{C95E9925-965E-0D11-3148-1A9A37ED55CC}"/>
          </ac:spMkLst>
        </pc:spChg>
        <pc:spChg chg="add mod">
          <ac:chgData name="Zara Weir" userId="8a2e9205-1857-43d3-a61d-be7f75aad1f4" providerId="ADAL" clId="{54317666-5ECE-4F9C-84AF-4D42D0B20434}" dt="2022-08-23T08:25:12.235" v="76" actId="1076"/>
          <ac:spMkLst>
            <pc:docMk/>
            <pc:sldMk cId="3022134019" sldId="293"/>
            <ac:spMk id="6" creationId="{F5F5F7B7-F92E-17B0-29EF-AE8120129084}"/>
          </ac:spMkLst>
        </pc:spChg>
        <pc:spChg chg="add mod">
          <ac:chgData name="Zara Weir" userId="8a2e9205-1857-43d3-a61d-be7f75aad1f4" providerId="ADAL" clId="{54317666-5ECE-4F9C-84AF-4D42D0B20434}" dt="2022-08-23T08:26:44.920" v="128" actId="122"/>
          <ac:spMkLst>
            <pc:docMk/>
            <pc:sldMk cId="3022134019" sldId="293"/>
            <ac:spMk id="9" creationId="{1D19AB80-B488-7B41-1FBC-7AD3F71544C3}"/>
          </ac:spMkLst>
        </pc:spChg>
        <pc:spChg chg="add mod">
          <ac:chgData name="Zara Weir" userId="8a2e9205-1857-43d3-a61d-be7f75aad1f4" providerId="ADAL" clId="{54317666-5ECE-4F9C-84AF-4D42D0B20434}" dt="2022-08-23T08:27:36.084" v="151" actId="403"/>
          <ac:spMkLst>
            <pc:docMk/>
            <pc:sldMk cId="3022134019" sldId="293"/>
            <ac:spMk id="12" creationId="{139695C2-AA12-BCE8-E22A-F252F3385F1F}"/>
          </ac:spMkLst>
        </pc:spChg>
        <pc:picChg chg="add mod">
          <ac:chgData name="Zara Weir" userId="8a2e9205-1857-43d3-a61d-be7f75aad1f4" providerId="ADAL" clId="{54317666-5ECE-4F9C-84AF-4D42D0B20434}" dt="2022-08-23T08:25:09.816" v="75" actId="1076"/>
          <ac:picMkLst>
            <pc:docMk/>
            <pc:sldMk cId="3022134019" sldId="293"/>
            <ac:picMk id="4" creationId="{1DEDCDA8-170C-F07B-F7E7-FB50D59A4188}"/>
          </ac:picMkLst>
        </pc:picChg>
        <pc:picChg chg="add mod">
          <ac:chgData name="Zara Weir" userId="8a2e9205-1857-43d3-a61d-be7f75aad1f4" providerId="ADAL" clId="{54317666-5ECE-4F9C-84AF-4D42D0B20434}" dt="2022-08-23T08:25:45.040" v="86" actId="14100"/>
          <ac:picMkLst>
            <pc:docMk/>
            <pc:sldMk cId="3022134019" sldId="293"/>
            <ac:picMk id="7" creationId="{993ABAE4-2247-784B-8375-5DB4EAEA99EB}"/>
          </ac:picMkLst>
        </pc:picChg>
        <pc:picChg chg="add mod">
          <ac:chgData name="Zara Weir" userId="8a2e9205-1857-43d3-a61d-be7f75aad1f4" providerId="ADAL" clId="{54317666-5ECE-4F9C-84AF-4D42D0B20434}" dt="2022-08-23T08:26:51.523" v="131" actId="1076"/>
          <ac:picMkLst>
            <pc:docMk/>
            <pc:sldMk cId="3022134019" sldId="293"/>
            <ac:picMk id="10" creationId="{94136C54-4B5E-2CD9-132A-9363AE4534DC}"/>
          </ac:picMkLst>
        </pc:picChg>
      </pc:sldChg>
      <pc:sldChg chg="modSp new mod">
        <pc:chgData name="Zara Weir" userId="8a2e9205-1857-43d3-a61d-be7f75aad1f4" providerId="ADAL" clId="{54317666-5ECE-4F9C-84AF-4D42D0B20434}" dt="2022-08-23T08:49:11.477" v="403" actId="20577"/>
        <pc:sldMkLst>
          <pc:docMk/>
          <pc:sldMk cId="1725670717" sldId="294"/>
        </pc:sldMkLst>
        <pc:spChg chg="mod">
          <ac:chgData name="Zara Weir" userId="8a2e9205-1857-43d3-a61d-be7f75aad1f4" providerId="ADAL" clId="{54317666-5ECE-4F9C-84AF-4D42D0B20434}" dt="2022-08-23T08:48:43.546" v="288" actId="20577"/>
          <ac:spMkLst>
            <pc:docMk/>
            <pc:sldMk cId="1725670717" sldId="294"/>
            <ac:spMk id="2" creationId="{AE45B753-9B6D-E08F-EC6C-D6EA85FC3700}"/>
          </ac:spMkLst>
        </pc:spChg>
        <pc:spChg chg="mod">
          <ac:chgData name="Zara Weir" userId="8a2e9205-1857-43d3-a61d-be7f75aad1f4" providerId="ADAL" clId="{54317666-5ECE-4F9C-84AF-4D42D0B20434}" dt="2022-08-23T08:49:11.477" v="403" actId="20577"/>
          <ac:spMkLst>
            <pc:docMk/>
            <pc:sldMk cId="1725670717" sldId="294"/>
            <ac:spMk id="3" creationId="{1871276E-31C0-F3F7-42AB-903E4EBC562E}"/>
          </ac:spMkLst>
        </pc:spChg>
      </pc:sldChg>
    </pc:docChg>
  </pc:docChgLst>
  <pc:docChgLst>
    <pc:chgData name="Zara Weir (Student)" userId="8a2e9205-1857-43d3-a61d-be7f75aad1f4" providerId="ADAL" clId="{B2035EB5-181C-4237-BE1F-F4F17E8692C2}"/>
    <pc:docChg chg="undo redo custSel addSld delSld modSld sldOrd addSection delSection modSection">
      <pc:chgData name="Zara Weir (Student)" userId="8a2e9205-1857-43d3-a61d-be7f75aad1f4" providerId="ADAL" clId="{B2035EB5-181C-4237-BE1F-F4F17E8692C2}" dt="2022-07-26T15:27:36.641" v="8387" actId="20577"/>
      <pc:docMkLst>
        <pc:docMk/>
      </pc:docMkLst>
      <pc:sldChg chg="modSp mod">
        <pc:chgData name="Zara Weir (Student)" userId="8a2e9205-1857-43d3-a61d-be7f75aad1f4" providerId="ADAL" clId="{B2035EB5-181C-4237-BE1F-F4F17E8692C2}" dt="2022-06-23T10:19:24.768" v="29" actId="20577"/>
        <pc:sldMkLst>
          <pc:docMk/>
          <pc:sldMk cId="3379724443" sldId="256"/>
        </pc:sldMkLst>
        <pc:spChg chg="mod">
          <ac:chgData name="Zara Weir (Student)" userId="8a2e9205-1857-43d3-a61d-be7f75aad1f4" providerId="ADAL" clId="{B2035EB5-181C-4237-BE1F-F4F17E8692C2}" dt="2022-06-23T10:19:21.253" v="20" actId="20577"/>
          <ac:spMkLst>
            <pc:docMk/>
            <pc:sldMk cId="3379724443" sldId="256"/>
            <ac:spMk id="2" creationId="{03E1380D-65B6-E0B4-0C03-49AD33A006C2}"/>
          </ac:spMkLst>
        </pc:spChg>
        <pc:spChg chg="mod">
          <ac:chgData name="Zara Weir (Student)" userId="8a2e9205-1857-43d3-a61d-be7f75aad1f4" providerId="ADAL" clId="{B2035EB5-181C-4237-BE1F-F4F17E8692C2}" dt="2022-06-23T10:19:24.768" v="29" actId="20577"/>
          <ac:spMkLst>
            <pc:docMk/>
            <pc:sldMk cId="3379724443" sldId="256"/>
            <ac:spMk id="3" creationId="{320C5F71-43FF-D41D-25AF-0D5D26269A44}"/>
          </ac:spMkLst>
        </pc:spChg>
      </pc:sldChg>
      <pc:sldChg chg="addSp delSp modSp new mod">
        <pc:chgData name="Zara Weir (Student)" userId="8a2e9205-1857-43d3-a61d-be7f75aad1f4" providerId="ADAL" clId="{B2035EB5-181C-4237-BE1F-F4F17E8692C2}" dt="2022-06-23T10:40:22.217" v="243" actId="20577"/>
        <pc:sldMkLst>
          <pc:docMk/>
          <pc:sldMk cId="2652878351" sldId="257"/>
        </pc:sldMkLst>
        <pc:spChg chg="mod">
          <ac:chgData name="Zara Weir (Student)" userId="8a2e9205-1857-43d3-a61d-be7f75aad1f4" providerId="ADAL" clId="{B2035EB5-181C-4237-BE1F-F4F17E8692C2}" dt="2022-06-23T10:40:22.217" v="243" actId="20577"/>
          <ac:spMkLst>
            <pc:docMk/>
            <pc:sldMk cId="2652878351" sldId="257"/>
            <ac:spMk id="2" creationId="{90D48FFD-F7C2-0CB3-FC3D-4DE2D8D82BB6}"/>
          </ac:spMkLst>
        </pc:spChg>
        <pc:spChg chg="mod">
          <ac:chgData name="Zara Weir (Student)" userId="8a2e9205-1857-43d3-a61d-be7f75aad1f4" providerId="ADAL" clId="{B2035EB5-181C-4237-BE1F-F4F17E8692C2}" dt="2022-06-23T10:37:33.449" v="238" actId="20577"/>
          <ac:spMkLst>
            <pc:docMk/>
            <pc:sldMk cId="2652878351" sldId="257"/>
            <ac:spMk id="3" creationId="{6F2468E3-0320-2D18-E192-6B35524C7943}"/>
          </ac:spMkLst>
        </pc:spChg>
        <pc:picChg chg="add mod">
          <ac:chgData name="Zara Weir (Student)" userId="8a2e9205-1857-43d3-a61d-be7f75aad1f4" providerId="ADAL" clId="{B2035EB5-181C-4237-BE1F-F4F17E8692C2}" dt="2022-06-23T10:35:34.756" v="169" actId="1076"/>
          <ac:picMkLst>
            <pc:docMk/>
            <pc:sldMk cId="2652878351" sldId="257"/>
            <ac:picMk id="5" creationId="{892C4664-5B1D-99CA-4521-E41FFB4D272B}"/>
          </ac:picMkLst>
        </pc:picChg>
        <pc:picChg chg="add mod">
          <ac:chgData name="Zara Weir (Student)" userId="8a2e9205-1857-43d3-a61d-be7f75aad1f4" providerId="ADAL" clId="{B2035EB5-181C-4237-BE1F-F4F17E8692C2}" dt="2022-06-23T10:34:50.296" v="136" actId="1076"/>
          <ac:picMkLst>
            <pc:docMk/>
            <pc:sldMk cId="2652878351" sldId="257"/>
            <ac:picMk id="7" creationId="{979EB590-22C5-CA1A-38E7-5D2B5A155422}"/>
          </ac:picMkLst>
        </pc:picChg>
        <pc:picChg chg="add del mod">
          <ac:chgData name="Zara Weir (Student)" userId="8a2e9205-1857-43d3-a61d-be7f75aad1f4" providerId="ADAL" clId="{B2035EB5-181C-4237-BE1F-F4F17E8692C2}" dt="2022-06-23T10:32:13.505" v="127" actId="478"/>
          <ac:picMkLst>
            <pc:docMk/>
            <pc:sldMk cId="2652878351" sldId="257"/>
            <ac:picMk id="1026" creationId="{AD9F9DFB-CEC8-D1B6-FBF9-80DE9C886C9B}"/>
          </ac:picMkLst>
        </pc:picChg>
      </pc:sldChg>
      <pc:sldChg chg="addSp delSp modSp new mod modClrScheme chgLayout">
        <pc:chgData name="Zara Weir (Student)" userId="8a2e9205-1857-43d3-a61d-be7f75aad1f4" providerId="ADAL" clId="{B2035EB5-181C-4237-BE1F-F4F17E8692C2}" dt="2022-06-23T10:38:33.351" v="241" actId="1076"/>
        <pc:sldMkLst>
          <pc:docMk/>
          <pc:sldMk cId="3626650743" sldId="258"/>
        </pc:sldMkLst>
        <pc:spChg chg="del">
          <ac:chgData name="Zara Weir (Student)" userId="8a2e9205-1857-43d3-a61d-be7f75aad1f4" providerId="ADAL" clId="{B2035EB5-181C-4237-BE1F-F4F17E8692C2}" dt="2022-06-23T10:32:11.223" v="126" actId="700"/>
          <ac:spMkLst>
            <pc:docMk/>
            <pc:sldMk cId="3626650743" sldId="258"/>
            <ac:spMk id="2" creationId="{69A9561A-6104-7DAA-5D19-A451557ED564}"/>
          </ac:spMkLst>
        </pc:spChg>
        <pc:spChg chg="del">
          <ac:chgData name="Zara Weir (Student)" userId="8a2e9205-1857-43d3-a61d-be7f75aad1f4" providerId="ADAL" clId="{B2035EB5-181C-4237-BE1F-F4F17E8692C2}" dt="2022-06-23T10:32:11.223" v="126" actId="700"/>
          <ac:spMkLst>
            <pc:docMk/>
            <pc:sldMk cId="3626650743" sldId="258"/>
            <ac:spMk id="3" creationId="{48A2B024-E09A-F585-D57B-E61F42199BF9}"/>
          </ac:spMkLst>
        </pc:spChg>
        <pc:picChg chg="add mod">
          <ac:chgData name="Zara Weir (Student)" userId="8a2e9205-1857-43d3-a61d-be7f75aad1f4" providerId="ADAL" clId="{B2035EB5-181C-4237-BE1F-F4F17E8692C2}" dt="2022-06-23T10:38:33.351" v="241" actId="1076"/>
          <ac:picMkLst>
            <pc:docMk/>
            <pc:sldMk cId="3626650743" sldId="258"/>
            <ac:picMk id="2050" creationId="{AF0E8632-3472-89F3-AF75-E68C16CAF7FB}"/>
          </ac:picMkLst>
        </pc:picChg>
      </pc:sldChg>
      <pc:sldChg chg="addSp modSp new mod modClrScheme chgLayout">
        <pc:chgData name="Zara Weir (Student)" userId="8a2e9205-1857-43d3-a61d-be7f75aad1f4" providerId="ADAL" clId="{B2035EB5-181C-4237-BE1F-F4F17E8692C2}" dt="2022-06-23T10:47:15.233" v="452" actId="20577"/>
        <pc:sldMkLst>
          <pc:docMk/>
          <pc:sldMk cId="83951339" sldId="259"/>
        </pc:sldMkLst>
        <pc:spChg chg="add mod">
          <ac:chgData name="Zara Weir (Student)" userId="8a2e9205-1857-43d3-a61d-be7f75aad1f4" providerId="ADAL" clId="{B2035EB5-181C-4237-BE1F-F4F17E8692C2}" dt="2022-06-23T10:43:43.389" v="262" actId="20577"/>
          <ac:spMkLst>
            <pc:docMk/>
            <pc:sldMk cId="83951339" sldId="259"/>
            <ac:spMk id="2" creationId="{90986C0D-827D-E18F-E00D-50AE805D798F}"/>
          </ac:spMkLst>
        </pc:spChg>
        <pc:spChg chg="add mod">
          <ac:chgData name="Zara Weir (Student)" userId="8a2e9205-1857-43d3-a61d-be7f75aad1f4" providerId="ADAL" clId="{B2035EB5-181C-4237-BE1F-F4F17E8692C2}" dt="2022-06-23T10:47:15.233" v="452" actId="20577"/>
          <ac:spMkLst>
            <pc:docMk/>
            <pc:sldMk cId="83951339" sldId="259"/>
            <ac:spMk id="3" creationId="{79ACEEED-B94F-E1FF-65F2-F9183850EA81}"/>
          </ac:spMkLst>
        </pc:spChg>
        <pc:picChg chg="add mod">
          <ac:chgData name="Zara Weir (Student)" userId="8a2e9205-1857-43d3-a61d-be7f75aad1f4" providerId="ADAL" clId="{B2035EB5-181C-4237-BE1F-F4F17E8692C2}" dt="2022-06-23T10:46:48.786" v="389" actId="1076"/>
          <ac:picMkLst>
            <pc:docMk/>
            <pc:sldMk cId="83951339" sldId="259"/>
            <ac:picMk id="5" creationId="{1EE32996-0DA8-B758-83DA-E00E4BBA4AEB}"/>
          </ac:picMkLst>
        </pc:picChg>
        <pc:picChg chg="add mod">
          <ac:chgData name="Zara Weir (Student)" userId="8a2e9205-1857-43d3-a61d-be7f75aad1f4" providerId="ADAL" clId="{B2035EB5-181C-4237-BE1F-F4F17E8692C2}" dt="2022-06-23T10:45:53.193" v="346" actId="1076"/>
          <ac:picMkLst>
            <pc:docMk/>
            <pc:sldMk cId="83951339" sldId="259"/>
            <ac:picMk id="3074" creationId="{0E8134B8-7C01-5681-78E0-40869F59BCBE}"/>
          </ac:picMkLst>
        </pc:picChg>
      </pc:sldChg>
      <pc:sldChg chg="addSp modSp new mod">
        <pc:chgData name="Zara Weir (Student)" userId="8a2e9205-1857-43d3-a61d-be7f75aad1f4" providerId="ADAL" clId="{B2035EB5-181C-4237-BE1F-F4F17E8692C2}" dt="2022-06-24T11:08:43.797" v="2403" actId="1076"/>
        <pc:sldMkLst>
          <pc:docMk/>
          <pc:sldMk cId="577396776" sldId="260"/>
        </pc:sldMkLst>
        <pc:spChg chg="mod">
          <ac:chgData name="Zara Weir (Student)" userId="8a2e9205-1857-43d3-a61d-be7f75aad1f4" providerId="ADAL" clId="{B2035EB5-181C-4237-BE1F-F4F17E8692C2}" dt="2022-06-23T10:46:58.346" v="398" actId="20577"/>
          <ac:spMkLst>
            <pc:docMk/>
            <pc:sldMk cId="577396776" sldId="260"/>
            <ac:spMk id="2" creationId="{99462D45-C62E-FB85-5112-A3A4DAB75D19}"/>
          </ac:spMkLst>
        </pc:spChg>
        <pc:spChg chg="mod">
          <ac:chgData name="Zara Weir (Student)" userId="8a2e9205-1857-43d3-a61d-be7f75aad1f4" providerId="ADAL" clId="{B2035EB5-181C-4237-BE1F-F4F17E8692C2}" dt="2022-06-24T11:08:40.425" v="2402" actId="20577"/>
          <ac:spMkLst>
            <pc:docMk/>
            <pc:sldMk cId="577396776" sldId="260"/>
            <ac:spMk id="3" creationId="{E8136C4F-2FFF-6EFE-0038-DE1B9DA75199}"/>
          </ac:spMkLst>
        </pc:spChg>
        <pc:picChg chg="add mod">
          <ac:chgData name="Zara Weir (Student)" userId="8a2e9205-1857-43d3-a61d-be7f75aad1f4" providerId="ADAL" clId="{B2035EB5-181C-4237-BE1F-F4F17E8692C2}" dt="2022-06-24T11:08:43.797" v="2403" actId="1076"/>
          <ac:picMkLst>
            <pc:docMk/>
            <pc:sldMk cId="577396776" sldId="260"/>
            <ac:picMk id="4" creationId="{B3A8BB0B-EA81-352C-2578-FA4570E40309}"/>
          </ac:picMkLst>
        </pc:picChg>
        <pc:picChg chg="add mod">
          <ac:chgData name="Zara Weir (Student)" userId="8a2e9205-1857-43d3-a61d-be7f75aad1f4" providerId="ADAL" clId="{B2035EB5-181C-4237-BE1F-F4F17E8692C2}" dt="2022-06-23T10:50:30.992" v="659" actId="1076"/>
          <ac:picMkLst>
            <pc:docMk/>
            <pc:sldMk cId="577396776" sldId="260"/>
            <ac:picMk id="5" creationId="{B864A20A-25F8-B9FD-F70C-6BE62F985C65}"/>
          </ac:picMkLst>
        </pc:picChg>
      </pc:sldChg>
      <pc:sldChg chg="addSp delSp modSp new mod modClrScheme chgLayout">
        <pc:chgData name="Zara Weir (Student)" userId="8a2e9205-1857-43d3-a61d-be7f75aad1f4" providerId="ADAL" clId="{B2035EB5-181C-4237-BE1F-F4F17E8692C2}" dt="2022-06-23T10:57:49.628" v="668" actId="1076"/>
        <pc:sldMkLst>
          <pc:docMk/>
          <pc:sldMk cId="897897458" sldId="261"/>
        </pc:sldMkLst>
        <pc:spChg chg="del">
          <ac:chgData name="Zara Weir (Student)" userId="8a2e9205-1857-43d3-a61d-be7f75aad1f4" providerId="ADAL" clId="{B2035EB5-181C-4237-BE1F-F4F17E8692C2}" dt="2022-06-23T10:57:21.838" v="663" actId="700"/>
          <ac:spMkLst>
            <pc:docMk/>
            <pc:sldMk cId="897897458" sldId="261"/>
            <ac:spMk id="2" creationId="{E4E4201B-FD1B-2460-3401-FA6ABC8AC8AD}"/>
          </ac:spMkLst>
        </pc:spChg>
        <pc:spChg chg="del">
          <ac:chgData name="Zara Weir (Student)" userId="8a2e9205-1857-43d3-a61d-be7f75aad1f4" providerId="ADAL" clId="{B2035EB5-181C-4237-BE1F-F4F17E8692C2}" dt="2022-06-23T10:57:21.838" v="663" actId="700"/>
          <ac:spMkLst>
            <pc:docMk/>
            <pc:sldMk cId="897897458" sldId="261"/>
            <ac:spMk id="3" creationId="{9D114353-F8D6-ECF2-1D33-987C68423D2A}"/>
          </ac:spMkLst>
        </pc:spChg>
        <pc:picChg chg="add mod">
          <ac:chgData name="Zara Weir (Student)" userId="8a2e9205-1857-43d3-a61d-be7f75aad1f4" providerId="ADAL" clId="{B2035EB5-181C-4237-BE1F-F4F17E8692C2}" dt="2022-06-23T10:57:49.628" v="668" actId="1076"/>
          <ac:picMkLst>
            <pc:docMk/>
            <pc:sldMk cId="897897458" sldId="261"/>
            <ac:picMk id="4" creationId="{107545AA-6E43-3D20-3DB9-3449D48E42DA}"/>
          </ac:picMkLst>
        </pc:picChg>
      </pc:sldChg>
      <pc:sldChg chg="addSp delSp modSp new mod modClrScheme chgLayout">
        <pc:chgData name="Zara Weir (Student)" userId="8a2e9205-1857-43d3-a61d-be7f75aad1f4" providerId="ADAL" clId="{B2035EB5-181C-4237-BE1F-F4F17E8692C2}" dt="2022-06-23T13:43:18.747" v="1025" actId="313"/>
        <pc:sldMkLst>
          <pc:docMk/>
          <pc:sldMk cId="894284136" sldId="262"/>
        </pc:sldMkLst>
        <pc:spChg chg="add mod">
          <ac:chgData name="Zara Weir (Student)" userId="8a2e9205-1857-43d3-a61d-be7f75aad1f4" providerId="ADAL" clId="{B2035EB5-181C-4237-BE1F-F4F17E8692C2}" dt="2022-06-23T13:43:18.747" v="1025" actId="313"/>
          <ac:spMkLst>
            <pc:docMk/>
            <pc:sldMk cId="894284136" sldId="262"/>
            <ac:spMk id="2" creationId="{DEB66A3D-CEAC-E5E1-0654-F3229A7BD238}"/>
          </ac:spMkLst>
        </pc:spChg>
        <pc:spChg chg="add mod">
          <ac:chgData name="Zara Weir (Student)" userId="8a2e9205-1857-43d3-a61d-be7f75aad1f4" providerId="ADAL" clId="{B2035EB5-181C-4237-BE1F-F4F17E8692C2}" dt="2022-06-23T13:39:50.635" v="964" actId="20577"/>
          <ac:spMkLst>
            <pc:docMk/>
            <pc:sldMk cId="894284136" sldId="262"/>
            <ac:spMk id="3" creationId="{BDEE51A9-B009-222F-AE9A-1813A807D0F6}"/>
          </ac:spMkLst>
        </pc:spChg>
        <pc:spChg chg="add del mod">
          <ac:chgData name="Zara Weir (Student)" userId="8a2e9205-1857-43d3-a61d-be7f75aad1f4" providerId="ADAL" clId="{B2035EB5-181C-4237-BE1F-F4F17E8692C2}" dt="2022-06-23T13:31:00.301" v="871"/>
          <ac:spMkLst>
            <pc:docMk/>
            <pc:sldMk cId="894284136" sldId="262"/>
            <ac:spMk id="61" creationId="{C313E5C6-5C37-9825-930F-E5194C3B04AC}"/>
          </ac:spMkLst>
        </pc:spChg>
        <pc:spChg chg="add mod">
          <ac:chgData name="Zara Weir (Student)" userId="8a2e9205-1857-43d3-a61d-be7f75aad1f4" providerId="ADAL" clId="{B2035EB5-181C-4237-BE1F-F4F17E8692C2}" dt="2022-06-23T13:37:40.656" v="902"/>
          <ac:spMkLst>
            <pc:docMk/>
            <pc:sldMk cId="894284136" sldId="262"/>
            <ac:spMk id="64" creationId="{7985B3C2-BB5D-428F-D396-3ECF84AEB118}"/>
          </ac:spMkLst>
        </pc:spChg>
        <pc:spChg chg="add mod">
          <ac:chgData name="Zara Weir (Student)" userId="8a2e9205-1857-43d3-a61d-be7f75aad1f4" providerId="ADAL" clId="{B2035EB5-181C-4237-BE1F-F4F17E8692C2}" dt="2022-06-23T13:39:34.061" v="960" actId="14100"/>
          <ac:spMkLst>
            <pc:docMk/>
            <pc:sldMk cId="894284136" sldId="262"/>
            <ac:spMk id="65" creationId="{3FBED563-6AAB-AA23-2068-403DB91FD5C7}"/>
          </ac:spMkLst>
        </pc:spChg>
        <pc:spChg chg="add mod">
          <ac:chgData name="Zara Weir (Student)" userId="8a2e9205-1857-43d3-a61d-be7f75aad1f4" providerId="ADAL" clId="{B2035EB5-181C-4237-BE1F-F4F17E8692C2}" dt="2022-06-23T13:40:13.385" v="969" actId="1076"/>
          <ac:spMkLst>
            <pc:docMk/>
            <pc:sldMk cId="894284136" sldId="262"/>
            <ac:spMk id="66" creationId="{23F8D2E6-ACD0-3C5A-82A2-801282F7415B}"/>
          </ac:spMkLst>
        </pc:spChg>
        <pc:spChg chg="add del mod">
          <ac:chgData name="Zara Weir (Student)" userId="8a2e9205-1857-43d3-a61d-be7f75aad1f4" providerId="ADAL" clId="{B2035EB5-181C-4237-BE1F-F4F17E8692C2}" dt="2022-06-23T13:40:13.816" v="971"/>
          <ac:spMkLst>
            <pc:docMk/>
            <pc:sldMk cId="894284136" sldId="262"/>
            <ac:spMk id="67" creationId="{E172372C-1419-9ADA-4A1D-1B9BA0D197D1}"/>
          </ac:spMkLst>
        </pc:spChg>
        <pc:grpChg chg="del mod">
          <ac:chgData name="Zara Weir (Student)" userId="8a2e9205-1857-43d3-a61d-be7f75aad1f4" providerId="ADAL" clId="{B2035EB5-181C-4237-BE1F-F4F17E8692C2}" dt="2022-06-23T13:30:20.331" v="866" actId="478"/>
          <ac:grpSpMkLst>
            <pc:docMk/>
            <pc:sldMk cId="894284136" sldId="262"/>
            <ac:grpSpMk id="11" creationId="{56C6F76D-7518-B128-15C7-B3CC8F0B7513}"/>
          </ac:grpSpMkLst>
        </pc:grpChg>
        <pc:grpChg chg="del mod">
          <ac:chgData name="Zara Weir (Student)" userId="8a2e9205-1857-43d3-a61d-be7f75aad1f4" providerId="ADAL" clId="{B2035EB5-181C-4237-BE1F-F4F17E8692C2}" dt="2022-06-23T13:30:20.331" v="866" actId="478"/>
          <ac:grpSpMkLst>
            <pc:docMk/>
            <pc:sldMk cId="894284136" sldId="262"/>
            <ac:grpSpMk id="12" creationId="{41F90CA4-16FF-086F-FFF3-262A51CCD078}"/>
          </ac:grpSpMkLst>
        </pc:grpChg>
        <pc:grpChg chg="del mod">
          <ac:chgData name="Zara Weir (Student)" userId="8a2e9205-1857-43d3-a61d-be7f75aad1f4" providerId="ADAL" clId="{B2035EB5-181C-4237-BE1F-F4F17E8692C2}" dt="2022-06-23T13:30:20.331" v="866" actId="478"/>
          <ac:grpSpMkLst>
            <pc:docMk/>
            <pc:sldMk cId="894284136" sldId="262"/>
            <ac:grpSpMk id="19" creationId="{AFE6C07D-CC41-D137-29BD-D12AE68691EB}"/>
          </ac:grpSpMkLst>
        </pc:grpChg>
        <pc:grpChg chg="del mod">
          <ac:chgData name="Zara Weir (Student)" userId="8a2e9205-1857-43d3-a61d-be7f75aad1f4" providerId="ADAL" clId="{B2035EB5-181C-4237-BE1F-F4F17E8692C2}" dt="2022-06-23T13:30:20.331" v="866" actId="478"/>
          <ac:grpSpMkLst>
            <pc:docMk/>
            <pc:sldMk cId="894284136" sldId="262"/>
            <ac:grpSpMk id="20" creationId="{92FBAC51-0944-AA59-FC05-6A828FB08EE0}"/>
          </ac:grpSpMkLst>
        </pc:grpChg>
        <pc:grpChg chg="del mod">
          <ac:chgData name="Zara Weir (Student)" userId="8a2e9205-1857-43d3-a61d-be7f75aad1f4" providerId="ADAL" clId="{B2035EB5-181C-4237-BE1F-F4F17E8692C2}" dt="2022-06-23T13:30:20.331" v="866" actId="478"/>
          <ac:grpSpMkLst>
            <pc:docMk/>
            <pc:sldMk cId="894284136" sldId="262"/>
            <ac:grpSpMk id="25" creationId="{1F1CE1B1-61A5-B2EE-AAD4-CCB950EDA0FF}"/>
          </ac:grpSpMkLst>
        </pc:grpChg>
        <pc:grpChg chg="del mod">
          <ac:chgData name="Zara Weir (Student)" userId="8a2e9205-1857-43d3-a61d-be7f75aad1f4" providerId="ADAL" clId="{B2035EB5-181C-4237-BE1F-F4F17E8692C2}" dt="2022-06-23T13:30:20.331" v="866" actId="478"/>
          <ac:grpSpMkLst>
            <pc:docMk/>
            <pc:sldMk cId="894284136" sldId="262"/>
            <ac:grpSpMk id="30" creationId="{69A04A88-F9FD-412D-659B-596BC6722348}"/>
          </ac:grpSpMkLst>
        </pc:grpChg>
        <pc:grpChg chg="del mod">
          <ac:chgData name="Zara Weir (Student)" userId="8a2e9205-1857-43d3-a61d-be7f75aad1f4" providerId="ADAL" clId="{B2035EB5-181C-4237-BE1F-F4F17E8692C2}" dt="2022-06-23T13:29:47.695" v="848"/>
          <ac:grpSpMkLst>
            <pc:docMk/>
            <pc:sldMk cId="894284136" sldId="262"/>
            <ac:grpSpMk id="34" creationId="{D5CB42DB-504E-08CD-625D-15D8EBA2DC8F}"/>
          </ac:grpSpMkLst>
        </pc:grpChg>
        <pc:grpChg chg="del mod">
          <ac:chgData name="Zara Weir (Student)" userId="8a2e9205-1857-43d3-a61d-be7f75aad1f4" providerId="ADAL" clId="{B2035EB5-181C-4237-BE1F-F4F17E8692C2}" dt="2022-06-23T13:30:20.331" v="866" actId="478"/>
          <ac:grpSpMkLst>
            <pc:docMk/>
            <pc:sldMk cId="894284136" sldId="262"/>
            <ac:grpSpMk id="39" creationId="{2C98CD01-B2D0-C499-DCD9-BA288DC6961A}"/>
          </ac:grpSpMkLst>
        </pc:grpChg>
        <pc:grpChg chg="del mod">
          <ac:chgData name="Zara Weir (Student)" userId="8a2e9205-1857-43d3-a61d-be7f75aad1f4" providerId="ADAL" clId="{B2035EB5-181C-4237-BE1F-F4F17E8692C2}" dt="2022-06-23T13:30:20.331" v="866" actId="478"/>
          <ac:grpSpMkLst>
            <pc:docMk/>
            <pc:sldMk cId="894284136" sldId="262"/>
            <ac:grpSpMk id="40" creationId="{C83C2368-2487-628F-0ED1-2D4F2D20CE34}"/>
          </ac:grpSpMkLst>
        </pc:grpChg>
        <pc:grpChg chg="del mod">
          <ac:chgData name="Zara Weir (Student)" userId="8a2e9205-1857-43d3-a61d-be7f75aad1f4" providerId="ADAL" clId="{B2035EB5-181C-4237-BE1F-F4F17E8692C2}" dt="2022-06-23T13:30:20.331" v="866" actId="478"/>
          <ac:grpSpMkLst>
            <pc:docMk/>
            <pc:sldMk cId="894284136" sldId="262"/>
            <ac:grpSpMk id="50" creationId="{B025807F-F931-43C3-B1B6-E907CD132DE2}"/>
          </ac:grpSpMkLst>
        </pc:grpChg>
        <pc:grpChg chg="del mod">
          <ac:chgData name="Zara Weir (Student)" userId="8a2e9205-1857-43d3-a61d-be7f75aad1f4" providerId="ADAL" clId="{B2035EB5-181C-4237-BE1F-F4F17E8692C2}" dt="2022-06-23T13:30:20.331" v="866" actId="478"/>
          <ac:grpSpMkLst>
            <pc:docMk/>
            <pc:sldMk cId="894284136" sldId="262"/>
            <ac:grpSpMk id="51" creationId="{BE4E0793-E97F-453C-9DD5-2401E0B048F3}"/>
          </ac:grpSpMkLst>
        </pc:grpChg>
        <pc:grpChg chg="del mod">
          <ac:chgData name="Zara Weir (Student)" userId="8a2e9205-1857-43d3-a61d-be7f75aad1f4" providerId="ADAL" clId="{B2035EB5-181C-4237-BE1F-F4F17E8692C2}" dt="2022-06-23T13:30:20.331" v="866" actId="478"/>
          <ac:grpSpMkLst>
            <pc:docMk/>
            <pc:sldMk cId="894284136" sldId="262"/>
            <ac:grpSpMk id="52" creationId="{F7081F6B-B5AC-6B7B-E22F-38119467D209}"/>
          </ac:grpSpMkLst>
        </pc:grpChg>
        <pc:grpChg chg="del mod">
          <ac:chgData name="Zara Weir (Student)" userId="8a2e9205-1857-43d3-a61d-be7f75aad1f4" providerId="ADAL" clId="{B2035EB5-181C-4237-BE1F-F4F17E8692C2}" dt="2022-06-23T13:30:00.502" v="865"/>
          <ac:grpSpMkLst>
            <pc:docMk/>
            <pc:sldMk cId="894284136" sldId="262"/>
            <ac:grpSpMk id="56" creationId="{23DE1AF0-3D11-7027-0037-7182B0A7290B}"/>
          </ac:grpSpMkLst>
        </pc:grpChg>
        <pc:grpChg chg="del mod">
          <ac:chgData name="Zara Weir (Student)" userId="8a2e9205-1857-43d3-a61d-be7f75aad1f4" providerId="ADAL" clId="{B2035EB5-181C-4237-BE1F-F4F17E8692C2}" dt="2022-06-23T13:30:20.331" v="866" actId="478"/>
          <ac:grpSpMkLst>
            <pc:docMk/>
            <pc:sldMk cId="894284136" sldId="262"/>
            <ac:grpSpMk id="59" creationId="{C34CE26F-F499-AE8C-5EE2-AAECE8BB8935}"/>
          </ac:grpSpMkLst>
        </pc:grpChg>
        <pc:graphicFrameChg chg="add del mod">
          <ac:chgData name="Zara Weir (Student)" userId="8a2e9205-1857-43d3-a61d-be7f75aad1f4" providerId="ADAL" clId="{B2035EB5-181C-4237-BE1F-F4F17E8692C2}" dt="2022-06-23T13:31:00.301" v="871"/>
          <ac:graphicFrameMkLst>
            <pc:docMk/>
            <pc:sldMk cId="894284136" sldId="262"/>
            <ac:graphicFrameMk id="60" creationId="{2ACC3D6A-5B0B-B4A5-0D7F-450E8CAB8779}"/>
          </ac:graphicFrameMkLst>
        </pc:graphicFrameChg>
        <pc:picChg chg="add mod">
          <ac:chgData name="Zara Weir (Student)" userId="8a2e9205-1857-43d3-a61d-be7f75aad1f4" providerId="ADAL" clId="{B2035EB5-181C-4237-BE1F-F4F17E8692C2}" dt="2022-06-23T13:39:39.428" v="961" actId="1076"/>
          <ac:picMkLst>
            <pc:docMk/>
            <pc:sldMk cId="894284136" sldId="262"/>
            <ac:picMk id="63" creationId="{F1C69732-AB6A-1642-BDBB-D1BD9228EC7C}"/>
          </ac:picMkLst>
        </pc:picChg>
        <pc:inkChg chg="add del mod topLvl">
          <ac:chgData name="Zara Weir (Student)" userId="8a2e9205-1857-43d3-a61d-be7f75aad1f4" providerId="ADAL" clId="{B2035EB5-181C-4237-BE1F-F4F17E8692C2}" dt="2022-06-23T13:30:20.331" v="866" actId="478"/>
          <ac:inkMkLst>
            <pc:docMk/>
            <pc:sldMk cId="894284136" sldId="262"/>
            <ac:inkMk id="4" creationId="{C98529C1-1BD9-A5EC-0693-4FD3D391A8ED}"/>
          </ac:inkMkLst>
        </pc:inkChg>
        <pc:inkChg chg="add del mod topLvl">
          <ac:chgData name="Zara Weir (Student)" userId="8a2e9205-1857-43d3-a61d-be7f75aad1f4" providerId="ADAL" clId="{B2035EB5-181C-4237-BE1F-F4F17E8692C2}" dt="2022-06-23T13:30:20.331" v="866" actId="478"/>
          <ac:inkMkLst>
            <pc:docMk/>
            <pc:sldMk cId="894284136" sldId="262"/>
            <ac:inkMk id="5" creationId="{F7EC0D88-2C14-C61E-E777-3B25FB19886E}"/>
          </ac:inkMkLst>
        </pc:inkChg>
        <pc:inkChg chg="add del">
          <ac:chgData name="Zara Weir (Student)" userId="8a2e9205-1857-43d3-a61d-be7f75aad1f4" providerId="ADAL" clId="{B2035EB5-181C-4237-BE1F-F4F17E8692C2}" dt="2022-06-23T13:30:20.331" v="866" actId="478"/>
          <ac:inkMkLst>
            <pc:docMk/>
            <pc:sldMk cId="894284136" sldId="262"/>
            <ac:inkMk id="6" creationId="{B8363670-28E6-AB9D-9468-E2FF3BB81F33}"/>
          </ac:inkMkLst>
        </pc:inkChg>
        <pc:inkChg chg="add del">
          <ac:chgData name="Zara Weir (Student)" userId="8a2e9205-1857-43d3-a61d-be7f75aad1f4" providerId="ADAL" clId="{B2035EB5-181C-4237-BE1F-F4F17E8692C2}" dt="2022-06-23T13:30:20.331" v="866" actId="478"/>
          <ac:inkMkLst>
            <pc:docMk/>
            <pc:sldMk cId="894284136" sldId="262"/>
            <ac:inkMk id="7" creationId="{27F267A9-36F9-5751-45ED-112567CEB286}"/>
          </ac:inkMkLst>
        </pc:inkChg>
        <pc:inkChg chg="add del">
          <ac:chgData name="Zara Weir (Student)" userId="8a2e9205-1857-43d3-a61d-be7f75aad1f4" providerId="ADAL" clId="{B2035EB5-181C-4237-BE1F-F4F17E8692C2}" dt="2022-06-23T13:30:20.331" v="866" actId="478"/>
          <ac:inkMkLst>
            <pc:docMk/>
            <pc:sldMk cId="894284136" sldId="262"/>
            <ac:inkMk id="8" creationId="{3A652B39-9FE1-0120-042D-E65ACCAC0146}"/>
          </ac:inkMkLst>
        </pc:inkChg>
        <pc:inkChg chg="add del mod topLvl">
          <ac:chgData name="Zara Weir (Student)" userId="8a2e9205-1857-43d3-a61d-be7f75aad1f4" providerId="ADAL" clId="{B2035EB5-181C-4237-BE1F-F4F17E8692C2}" dt="2022-06-23T13:30:20.331" v="866" actId="478"/>
          <ac:inkMkLst>
            <pc:docMk/>
            <pc:sldMk cId="894284136" sldId="262"/>
            <ac:inkMk id="9" creationId="{57311062-47DA-1474-9EE8-4E327471854A}"/>
          </ac:inkMkLst>
        </pc:inkChg>
        <pc:inkChg chg="add del mod topLvl">
          <ac:chgData name="Zara Weir (Student)" userId="8a2e9205-1857-43d3-a61d-be7f75aad1f4" providerId="ADAL" clId="{B2035EB5-181C-4237-BE1F-F4F17E8692C2}" dt="2022-06-23T13:30:20.331" v="866" actId="478"/>
          <ac:inkMkLst>
            <pc:docMk/>
            <pc:sldMk cId="894284136" sldId="262"/>
            <ac:inkMk id="10" creationId="{D29901B0-FB98-5994-4509-4873EBAF48C4}"/>
          </ac:inkMkLst>
        </pc:inkChg>
        <pc:inkChg chg="add del mod topLvl">
          <ac:chgData name="Zara Weir (Student)" userId="8a2e9205-1857-43d3-a61d-be7f75aad1f4" providerId="ADAL" clId="{B2035EB5-181C-4237-BE1F-F4F17E8692C2}" dt="2022-06-23T13:30:20.331" v="866" actId="478"/>
          <ac:inkMkLst>
            <pc:docMk/>
            <pc:sldMk cId="894284136" sldId="262"/>
            <ac:inkMk id="13" creationId="{DA089E68-7F81-E2AF-B005-1011600870FE}"/>
          </ac:inkMkLst>
        </pc:inkChg>
        <pc:inkChg chg="add del mod topLvl">
          <ac:chgData name="Zara Weir (Student)" userId="8a2e9205-1857-43d3-a61d-be7f75aad1f4" providerId="ADAL" clId="{B2035EB5-181C-4237-BE1F-F4F17E8692C2}" dt="2022-06-23T13:30:20.331" v="866" actId="478"/>
          <ac:inkMkLst>
            <pc:docMk/>
            <pc:sldMk cId="894284136" sldId="262"/>
            <ac:inkMk id="14" creationId="{4F4E9C5D-8D92-C278-CF91-E55DD9302CE2}"/>
          </ac:inkMkLst>
        </pc:inkChg>
        <pc:inkChg chg="add del mod topLvl">
          <ac:chgData name="Zara Weir (Student)" userId="8a2e9205-1857-43d3-a61d-be7f75aad1f4" providerId="ADAL" clId="{B2035EB5-181C-4237-BE1F-F4F17E8692C2}" dt="2022-06-23T13:30:20.331" v="866" actId="478"/>
          <ac:inkMkLst>
            <pc:docMk/>
            <pc:sldMk cId="894284136" sldId="262"/>
            <ac:inkMk id="15" creationId="{67861E94-91E4-F4B7-2A57-C8CD1C3D8EF0}"/>
          </ac:inkMkLst>
        </pc:inkChg>
        <pc:inkChg chg="add del mod">
          <ac:chgData name="Zara Weir (Student)" userId="8a2e9205-1857-43d3-a61d-be7f75aad1f4" providerId="ADAL" clId="{B2035EB5-181C-4237-BE1F-F4F17E8692C2}" dt="2022-06-23T13:30:20.331" v="866" actId="478"/>
          <ac:inkMkLst>
            <pc:docMk/>
            <pc:sldMk cId="894284136" sldId="262"/>
            <ac:inkMk id="16" creationId="{1CFD35F5-E489-7E8B-CEE1-131017BDA813}"/>
          </ac:inkMkLst>
        </pc:inkChg>
        <pc:inkChg chg="add del mod topLvl">
          <ac:chgData name="Zara Weir (Student)" userId="8a2e9205-1857-43d3-a61d-be7f75aad1f4" providerId="ADAL" clId="{B2035EB5-181C-4237-BE1F-F4F17E8692C2}" dt="2022-06-23T13:30:20.331" v="866" actId="478"/>
          <ac:inkMkLst>
            <pc:docMk/>
            <pc:sldMk cId="894284136" sldId="262"/>
            <ac:inkMk id="17" creationId="{16FEFB58-6BA4-800C-748A-58AF5F73290B}"/>
          </ac:inkMkLst>
        </pc:inkChg>
        <pc:inkChg chg="add del mod">
          <ac:chgData name="Zara Weir (Student)" userId="8a2e9205-1857-43d3-a61d-be7f75aad1f4" providerId="ADAL" clId="{B2035EB5-181C-4237-BE1F-F4F17E8692C2}" dt="2022-06-23T13:30:20.331" v="866" actId="478"/>
          <ac:inkMkLst>
            <pc:docMk/>
            <pc:sldMk cId="894284136" sldId="262"/>
            <ac:inkMk id="18" creationId="{ED09BD28-08BD-C358-C064-46AE16665FBD}"/>
          </ac:inkMkLst>
        </pc:inkChg>
        <pc:inkChg chg="add del">
          <ac:chgData name="Zara Weir (Student)" userId="8a2e9205-1857-43d3-a61d-be7f75aad1f4" providerId="ADAL" clId="{B2035EB5-181C-4237-BE1F-F4F17E8692C2}" dt="2022-06-23T13:30:20.331" v="866" actId="478"/>
          <ac:inkMkLst>
            <pc:docMk/>
            <pc:sldMk cId="894284136" sldId="262"/>
            <ac:inkMk id="21" creationId="{AFD4E080-0945-1A19-AD24-F6F9DF358678}"/>
          </ac:inkMkLst>
        </pc:inkChg>
        <pc:inkChg chg="add del">
          <ac:chgData name="Zara Weir (Student)" userId="8a2e9205-1857-43d3-a61d-be7f75aad1f4" providerId="ADAL" clId="{B2035EB5-181C-4237-BE1F-F4F17E8692C2}" dt="2022-06-23T13:30:20.331" v="866" actId="478"/>
          <ac:inkMkLst>
            <pc:docMk/>
            <pc:sldMk cId="894284136" sldId="262"/>
            <ac:inkMk id="22" creationId="{88E7D8F7-534F-D373-B4FA-4754DEBCE2DE}"/>
          </ac:inkMkLst>
        </pc:inkChg>
        <pc:inkChg chg="add del mod topLvl">
          <ac:chgData name="Zara Weir (Student)" userId="8a2e9205-1857-43d3-a61d-be7f75aad1f4" providerId="ADAL" clId="{B2035EB5-181C-4237-BE1F-F4F17E8692C2}" dt="2022-06-23T13:30:20.331" v="866" actId="478"/>
          <ac:inkMkLst>
            <pc:docMk/>
            <pc:sldMk cId="894284136" sldId="262"/>
            <ac:inkMk id="23" creationId="{7A24455D-B174-09CB-C1E3-0FBF6801E17B}"/>
          </ac:inkMkLst>
        </pc:inkChg>
        <pc:inkChg chg="add del mod topLvl">
          <ac:chgData name="Zara Weir (Student)" userId="8a2e9205-1857-43d3-a61d-be7f75aad1f4" providerId="ADAL" clId="{B2035EB5-181C-4237-BE1F-F4F17E8692C2}" dt="2022-06-23T13:30:20.331" v="866" actId="478"/>
          <ac:inkMkLst>
            <pc:docMk/>
            <pc:sldMk cId="894284136" sldId="262"/>
            <ac:inkMk id="24" creationId="{81B49C57-8C95-267A-2392-88029C653BBB}"/>
          </ac:inkMkLst>
        </pc:inkChg>
        <pc:inkChg chg="add del">
          <ac:chgData name="Zara Weir (Student)" userId="8a2e9205-1857-43d3-a61d-be7f75aad1f4" providerId="ADAL" clId="{B2035EB5-181C-4237-BE1F-F4F17E8692C2}" dt="2022-06-23T13:30:20.331" v="866" actId="478"/>
          <ac:inkMkLst>
            <pc:docMk/>
            <pc:sldMk cId="894284136" sldId="262"/>
            <ac:inkMk id="26" creationId="{2C29D9F7-53DD-F3CC-01CE-C0F5C789FD2F}"/>
          </ac:inkMkLst>
        </pc:inkChg>
        <pc:inkChg chg="add del mod topLvl">
          <ac:chgData name="Zara Weir (Student)" userId="8a2e9205-1857-43d3-a61d-be7f75aad1f4" providerId="ADAL" clId="{B2035EB5-181C-4237-BE1F-F4F17E8692C2}" dt="2022-06-23T13:30:20.331" v="866" actId="478"/>
          <ac:inkMkLst>
            <pc:docMk/>
            <pc:sldMk cId="894284136" sldId="262"/>
            <ac:inkMk id="27" creationId="{5EEEBA9D-E140-0621-6E74-D9FC8CB09DBA}"/>
          </ac:inkMkLst>
        </pc:inkChg>
        <pc:inkChg chg="add del mod topLvl">
          <ac:chgData name="Zara Weir (Student)" userId="8a2e9205-1857-43d3-a61d-be7f75aad1f4" providerId="ADAL" clId="{B2035EB5-181C-4237-BE1F-F4F17E8692C2}" dt="2022-06-23T13:30:20.331" v="866" actId="478"/>
          <ac:inkMkLst>
            <pc:docMk/>
            <pc:sldMk cId="894284136" sldId="262"/>
            <ac:inkMk id="28" creationId="{040FAC1F-1417-30CC-0291-E07BDBBDB509}"/>
          </ac:inkMkLst>
        </pc:inkChg>
        <pc:inkChg chg="add del mod">
          <ac:chgData name="Zara Weir (Student)" userId="8a2e9205-1857-43d3-a61d-be7f75aad1f4" providerId="ADAL" clId="{B2035EB5-181C-4237-BE1F-F4F17E8692C2}" dt="2022-06-23T13:30:20.331" v="866" actId="478"/>
          <ac:inkMkLst>
            <pc:docMk/>
            <pc:sldMk cId="894284136" sldId="262"/>
            <ac:inkMk id="29" creationId="{D73954FC-0E9F-F7D9-BA9B-E64EB13B8545}"/>
          </ac:inkMkLst>
        </pc:inkChg>
        <pc:inkChg chg="add del mod topLvl">
          <ac:chgData name="Zara Weir (Student)" userId="8a2e9205-1857-43d3-a61d-be7f75aad1f4" providerId="ADAL" clId="{B2035EB5-181C-4237-BE1F-F4F17E8692C2}" dt="2022-06-23T13:30:20.331" v="866" actId="478"/>
          <ac:inkMkLst>
            <pc:docMk/>
            <pc:sldMk cId="894284136" sldId="262"/>
            <ac:inkMk id="31" creationId="{C2C56B06-2406-BE95-E5C0-834D7753D74B}"/>
          </ac:inkMkLst>
        </pc:inkChg>
        <pc:inkChg chg="add del mod">
          <ac:chgData name="Zara Weir (Student)" userId="8a2e9205-1857-43d3-a61d-be7f75aad1f4" providerId="ADAL" clId="{B2035EB5-181C-4237-BE1F-F4F17E8692C2}" dt="2022-06-23T13:30:20.331" v="866" actId="478"/>
          <ac:inkMkLst>
            <pc:docMk/>
            <pc:sldMk cId="894284136" sldId="262"/>
            <ac:inkMk id="32" creationId="{22C73373-E13C-2A2E-1284-0F8E512918BB}"/>
          </ac:inkMkLst>
        </pc:inkChg>
        <pc:inkChg chg="add del mod topLvl">
          <ac:chgData name="Zara Weir (Student)" userId="8a2e9205-1857-43d3-a61d-be7f75aad1f4" providerId="ADAL" clId="{B2035EB5-181C-4237-BE1F-F4F17E8692C2}" dt="2022-06-23T13:30:20.331" v="866" actId="478"/>
          <ac:inkMkLst>
            <pc:docMk/>
            <pc:sldMk cId="894284136" sldId="262"/>
            <ac:inkMk id="33" creationId="{236DBCE5-8D2A-DF54-A54A-1517D48E8042}"/>
          </ac:inkMkLst>
        </pc:inkChg>
        <pc:inkChg chg="add del mod">
          <ac:chgData name="Zara Weir (Student)" userId="8a2e9205-1857-43d3-a61d-be7f75aad1f4" providerId="ADAL" clId="{B2035EB5-181C-4237-BE1F-F4F17E8692C2}" dt="2022-06-23T13:30:20.331" v="866" actId="478"/>
          <ac:inkMkLst>
            <pc:docMk/>
            <pc:sldMk cId="894284136" sldId="262"/>
            <ac:inkMk id="35" creationId="{F85B8ECA-8614-E527-BFCB-1F3B6BA9E8FF}"/>
          </ac:inkMkLst>
        </pc:inkChg>
        <pc:inkChg chg="add del mod">
          <ac:chgData name="Zara Weir (Student)" userId="8a2e9205-1857-43d3-a61d-be7f75aad1f4" providerId="ADAL" clId="{B2035EB5-181C-4237-BE1F-F4F17E8692C2}" dt="2022-06-23T13:30:20.331" v="866" actId="478"/>
          <ac:inkMkLst>
            <pc:docMk/>
            <pc:sldMk cId="894284136" sldId="262"/>
            <ac:inkMk id="36" creationId="{88987F2C-6D8D-077E-BA96-16986BF6EA95}"/>
          </ac:inkMkLst>
        </pc:inkChg>
        <pc:inkChg chg="add del mod topLvl">
          <ac:chgData name="Zara Weir (Student)" userId="8a2e9205-1857-43d3-a61d-be7f75aad1f4" providerId="ADAL" clId="{B2035EB5-181C-4237-BE1F-F4F17E8692C2}" dt="2022-06-23T13:30:20.331" v="866" actId="478"/>
          <ac:inkMkLst>
            <pc:docMk/>
            <pc:sldMk cId="894284136" sldId="262"/>
            <ac:inkMk id="37" creationId="{313FCB95-B05C-3424-FA55-049B3180E1A8}"/>
          </ac:inkMkLst>
        </pc:inkChg>
        <pc:inkChg chg="add del mod topLvl">
          <ac:chgData name="Zara Weir (Student)" userId="8a2e9205-1857-43d3-a61d-be7f75aad1f4" providerId="ADAL" clId="{B2035EB5-181C-4237-BE1F-F4F17E8692C2}" dt="2022-06-23T13:30:20.331" v="866" actId="478"/>
          <ac:inkMkLst>
            <pc:docMk/>
            <pc:sldMk cId="894284136" sldId="262"/>
            <ac:inkMk id="38" creationId="{809FF819-7D42-EED7-2165-81F2F6FBD1A9}"/>
          </ac:inkMkLst>
        </pc:inkChg>
        <pc:inkChg chg="add del mod topLvl">
          <ac:chgData name="Zara Weir (Student)" userId="8a2e9205-1857-43d3-a61d-be7f75aad1f4" providerId="ADAL" clId="{B2035EB5-181C-4237-BE1F-F4F17E8692C2}" dt="2022-06-23T13:30:20.331" v="866" actId="478"/>
          <ac:inkMkLst>
            <pc:docMk/>
            <pc:sldMk cId="894284136" sldId="262"/>
            <ac:inkMk id="41" creationId="{C799B24B-940A-2F72-25DF-E838F93C264A}"/>
          </ac:inkMkLst>
        </pc:inkChg>
        <pc:inkChg chg="add del mod topLvl">
          <ac:chgData name="Zara Weir (Student)" userId="8a2e9205-1857-43d3-a61d-be7f75aad1f4" providerId="ADAL" clId="{B2035EB5-181C-4237-BE1F-F4F17E8692C2}" dt="2022-06-23T13:30:20.331" v="866" actId="478"/>
          <ac:inkMkLst>
            <pc:docMk/>
            <pc:sldMk cId="894284136" sldId="262"/>
            <ac:inkMk id="42" creationId="{B2B1BF72-93F9-40B5-8D5C-DDC8F97C2610}"/>
          </ac:inkMkLst>
        </pc:inkChg>
        <pc:inkChg chg="add del">
          <ac:chgData name="Zara Weir (Student)" userId="8a2e9205-1857-43d3-a61d-be7f75aad1f4" providerId="ADAL" clId="{B2035EB5-181C-4237-BE1F-F4F17E8692C2}" dt="2022-06-23T13:30:20.331" v="866" actId="478"/>
          <ac:inkMkLst>
            <pc:docMk/>
            <pc:sldMk cId="894284136" sldId="262"/>
            <ac:inkMk id="43" creationId="{D809E806-1AC6-C3FF-C120-1CC38EE30AE9}"/>
          </ac:inkMkLst>
        </pc:inkChg>
        <pc:inkChg chg="add del mod topLvl">
          <ac:chgData name="Zara Weir (Student)" userId="8a2e9205-1857-43d3-a61d-be7f75aad1f4" providerId="ADAL" clId="{B2035EB5-181C-4237-BE1F-F4F17E8692C2}" dt="2022-06-23T13:30:20.331" v="866" actId="478"/>
          <ac:inkMkLst>
            <pc:docMk/>
            <pc:sldMk cId="894284136" sldId="262"/>
            <ac:inkMk id="44" creationId="{98B2695C-4AB4-0058-B921-073D4BA4C0A4}"/>
          </ac:inkMkLst>
        </pc:inkChg>
        <pc:inkChg chg="add del mod topLvl">
          <ac:chgData name="Zara Weir (Student)" userId="8a2e9205-1857-43d3-a61d-be7f75aad1f4" providerId="ADAL" clId="{B2035EB5-181C-4237-BE1F-F4F17E8692C2}" dt="2022-06-23T13:30:20.331" v="866" actId="478"/>
          <ac:inkMkLst>
            <pc:docMk/>
            <pc:sldMk cId="894284136" sldId="262"/>
            <ac:inkMk id="45" creationId="{F64429A3-7005-B4B8-8F59-CF9B6F145B4C}"/>
          </ac:inkMkLst>
        </pc:inkChg>
        <pc:inkChg chg="add del mod topLvl">
          <ac:chgData name="Zara Weir (Student)" userId="8a2e9205-1857-43d3-a61d-be7f75aad1f4" providerId="ADAL" clId="{B2035EB5-181C-4237-BE1F-F4F17E8692C2}" dt="2022-06-23T13:30:20.331" v="866" actId="478"/>
          <ac:inkMkLst>
            <pc:docMk/>
            <pc:sldMk cId="894284136" sldId="262"/>
            <ac:inkMk id="46" creationId="{F583ABA0-9D83-1D96-6120-666E748E25C1}"/>
          </ac:inkMkLst>
        </pc:inkChg>
        <pc:inkChg chg="add del mod">
          <ac:chgData name="Zara Weir (Student)" userId="8a2e9205-1857-43d3-a61d-be7f75aad1f4" providerId="ADAL" clId="{B2035EB5-181C-4237-BE1F-F4F17E8692C2}" dt="2022-06-23T13:30:20.331" v="866" actId="478"/>
          <ac:inkMkLst>
            <pc:docMk/>
            <pc:sldMk cId="894284136" sldId="262"/>
            <ac:inkMk id="47" creationId="{85DAE17C-E731-4E9A-87C2-7019744B8333}"/>
          </ac:inkMkLst>
        </pc:inkChg>
        <pc:inkChg chg="add del mod topLvl">
          <ac:chgData name="Zara Weir (Student)" userId="8a2e9205-1857-43d3-a61d-be7f75aad1f4" providerId="ADAL" clId="{B2035EB5-181C-4237-BE1F-F4F17E8692C2}" dt="2022-06-23T13:30:20.331" v="866" actId="478"/>
          <ac:inkMkLst>
            <pc:docMk/>
            <pc:sldMk cId="894284136" sldId="262"/>
            <ac:inkMk id="48" creationId="{85FF75E6-3BDE-514D-5594-E6AD1EEEC613}"/>
          </ac:inkMkLst>
        </pc:inkChg>
        <pc:inkChg chg="add del">
          <ac:chgData name="Zara Weir (Student)" userId="8a2e9205-1857-43d3-a61d-be7f75aad1f4" providerId="ADAL" clId="{B2035EB5-181C-4237-BE1F-F4F17E8692C2}" dt="2022-06-23T13:30:20.331" v="866" actId="478"/>
          <ac:inkMkLst>
            <pc:docMk/>
            <pc:sldMk cId="894284136" sldId="262"/>
            <ac:inkMk id="49" creationId="{E4BED6F6-D090-C661-EEE3-6C2F6ECF1FC0}"/>
          </ac:inkMkLst>
        </pc:inkChg>
        <pc:inkChg chg="add del mod">
          <ac:chgData name="Zara Weir (Student)" userId="8a2e9205-1857-43d3-a61d-be7f75aad1f4" providerId="ADAL" clId="{B2035EB5-181C-4237-BE1F-F4F17E8692C2}" dt="2022-06-23T13:30:20.331" v="866" actId="478"/>
          <ac:inkMkLst>
            <pc:docMk/>
            <pc:sldMk cId="894284136" sldId="262"/>
            <ac:inkMk id="53" creationId="{3A4ADB47-F4E7-7A3C-DBE2-4793DD1A0F3C}"/>
          </ac:inkMkLst>
        </pc:inkChg>
        <pc:inkChg chg="add del mod topLvl">
          <ac:chgData name="Zara Weir (Student)" userId="8a2e9205-1857-43d3-a61d-be7f75aad1f4" providerId="ADAL" clId="{B2035EB5-181C-4237-BE1F-F4F17E8692C2}" dt="2022-06-23T13:30:20.331" v="866" actId="478"/>
          <ac:inkMkLst>
            <pc:docMk/>
            <pc:sldMk cId="894284136" sldId="262"/>
            <ac:inkMk id="54" creationId="{578228D5-DE6F-6179-5046-756ECED20F67}"/>
          </ac:inkMkLst>
        </pc:inkChg>
        <pc:inkChg chg="add del mod">
          <ac:chgData name="Zara Weir (Student)" userId="8a2e9205-1857-43d3-a61d-be7f75aad1f4" providerId="ADAL" clId="{B2035EB5-181C-4237-BE1F-F4F17E8692C2}" dt="2022-06-23T13:30:20.331" v="866" actId="478"/>
          <ac:inkMkLst>
            <pc:docMk/>
            <pc:sldMk cId="894284136" sldId="262"/>
            <ac:inkMk id="55" creationId="{24C08E7B-FC37-10FA-6EE1-C72202C0EDF5}"/>
          </ac:inkMkLst>
        </pc:inkChg>
        <pc:inkChg chg="add del mod topLvl">
          <ac:chgData name="Zara Weir (Student)" userId="8a2e9205-1857-43d3-a61d-be7f75aad1f4" providerId="ADAL" clId="{B2035EB5-181C-4237-BE1F-F4F17E8692C2}" dt="2022-06-23T13:30:20.331" v="866" actId="478"/>
          <ac:inkMkLst>
            <pc:docMk/>
            <pc:sldMk cId="894284136" sldId="262"/>
            <ac:inkMk id="57" creationId="{FEA20D5F-FC6B-0610-CD8F-BA82E61C8187}"/>
          </ac:inkMkLst>
        </pc:inkChg>
        <pc:inkChg chg="add del mod">
          <ac:chgData name="Zara Weir (Student)" userId="8a2e9205-1857-43d3-a61d-be7f75aad1f4" providerId="ADAL" clId="{B2035EB5-181C-4237-BE1F-F4F17E8692C2}" dt="2022-06-23T13:30:20.331" v="866" actId="478"/>
          <ac:inkMkLst>
            <pc:docMk/>
            <pc:sldMk cId="894284136" sldId="262"/>
            <ac:inkMk id="58" creationId="{C627F3E4-9837-8FA9-3E46-7F51F2A58B2B}"/>
          </ac:inkMkLst>
        </pc:inkChg>
      </pc:sldChg>
      <pc:sldChg chg="modSp new mod ord">
        <pc:chgData name="Zara Weir (Student)" userId="8a2e9205-1857-43d3-a61d-be7f75aad1f4" providerId="ADAL" clId="{B2035EB5-181C-4237-BE1F-F4F17E8692C2}" dt="2022-06-24T11:03:19.153" v="2035" actId="20577"/>
        <pc:sldMkLst>
          <pc:docMk/>
          <pc:sldMk cId="417467097" sldId="263"/>
        </pc:sldMkLst>
        <pc:spChg chg="mod">
          <ac:chgData name="Zara Weir (Student)" userId="8a2e9205-1857-43d3-a61d-be7f75aad1f4" providerId="ADAL" clId="{B2035EB5-181C-4237-BE1F-F4F17E8692C2}" dt="2022-06-23T11:00:41.945" v="736" actId="20577"/>
          <ac:spMkLst>
            <pc:docMk/>
            <pc:sldMk cId="417467097" sldId="263"/>
            <ac:spMk id="2" creationId="{B27E4EE2-FEB7-B442-E204-8D7968FF916D}"/>
          </ac:spMkLst>
        </pc:spChg>
        <pc:spChg chg="mod">
          <ac:chgData name="Zara Weir (Student)" userId="8a2e9205-1857-43d3-a61d-be7f75aad1f4" providerId="ADAL" clId="{B2035EB5-181C-4237-BE1F-F4F17E8692C2}" dt="2022-06-24T11:03:19.153" v="2035" actId="20577"/>
          <ac:spMkLst>
            <pc:docMk/>
            <pc:sldMk cId="417467097" sldId="263"/>
            <ac:spMk id="3" creationId="{9B8B24F8-E6DC-04DE-A42B-C9BB541029A8}"/>
          </ac:spMkLst>
        </pc:spChg>
      </pc:sldChg>
      <pc:sldChg chg="addSp delSp modSp new mod modClrScheme chgLayout">
        <pc:chgData name="Zara Weir (Student)" userId="8a2e9205-1857-43d3-a61d-be7f75aad1f4" providerId="ADAL" clId="{B2035EB5-181C-4237-BE1F-F4F17E8692C2}" dt="2022-06-23T13:45:45.483" v="1088" actId="20577"/>
        <pc:sldMkLst>
          <pc:docMk/>
          <pc:sldMk cId="2144871549" sldId="264"/>
        </pc:sldMkLst>
        <pc:spChg chg="del">
          <ac:chgData name="Zara Weir (Student)" userId="8a2e9205-1857-43d3-a61d-be7f75aad1f4" providerId="ADAL" clId="{B2035EB5-181C-4237-BE1F-F4F17E8692C2}" dt="2022-06-23T13:34:06.245" v="889" actId="700"/>
          <ac:spMkLst>
            <pc:docMk/>
            <pc:sldMk cId="2144871549" sldId="264"/>
            <ac:spMk id="2" creationId="{FA5711C5-A072-F0E7-9EF5-3068C5E8A62A}"/>
          </ac:spMkLst>
        </pc:spChg>
        <pc:spChg chg="del">
          <ac:chgData name="Zara Weir (Student)" userId="8a2e9205-1857-43d3-a61d-be7f75aad1f4" providerId="ADAL" clId="{B2035EB5-181C-4237-BE1F-F4F17E8692C2}" dt="2022-06-23T13:34:06.245" v="889" actId="700"/>
          <ac:spMkLst>
            <pc:docMk/>
            <pc:sldMk cId="2144871549" sldId="264"/>
            <ac:spMk id="3" creationId="{B92C32FE-74E9-4FD2-5473-7F382A6F47FD}"/>
          </ac:spMkLst>
        </pc:spChg>
        <pc:spChg chg="add mod ord">
          <ac:chgData name="Zara Weir (Student)" userId="8a2e9205-1857-43d3-a61d-be7f75aad1f4" providerId="ADAL" clId="{B2035EB5-181C-4237-BE1F-F4F17E8692C2}" dt="2022-06-23T13:45:45.483" v="1088" actId="20577"/>
          <ac:spMkLst>
            <pc:docMk/>
            <pc:sldMk cId="2144871549" sldId="264"/>
            <ac:spMk id="4" creationId="{09DAC299-D447-5E79-FF2B-C817D90E8E68}"/>
          </ac:spMkLst>
        </pc:spChg>
        <pc:spChg chg="add mod ord">
          <ac:chgData name="Zara Weir (Student)" userId="8a2e9205-1857-43d3-a61d-be7f75aad1f4" providerId="ADAL" clId="{B2035EB5-181C-4237-BE1F-F4F17E8692C2}" dt="2022-06-23T13:44:42.896" v="1037" actId="167"/>
          <ac:spMkLst>
            <pc:docMk/>
            <pc:sldMk cId="2144871549" sldId="264"/>
            <ac:spMk id="5" creationId="{3FDA1A3B-E4EC-14D3-F012-0B3D8B4C377E}"/>
          </ac:spMkLst>
        </pc:spChg>
        <pc:picChg chg="add mod">
          <ac:chgData name="Zara Weir (Student)" userId="8a2e9205-1857-43d3-a61d-be7f75aad1f4" providerId="ADAL" clId="{B2035EB5-181C-4237-BE1F-F4F17E8692C2}" dt="2022-06-23T13:44:48.848" v="1039" actId="1076"/>
          <ac:picMkLst>
            <pc:docMk/>
            <pc:sldMk cId="2144871549" sldId="264"/>
            <ac:picMk id="7169" creationId="{D59D60E7-236A-A638-9DE8-462BA7A4D16A}"/>
          </ac:picMkLst>
        </pc:picChg>
      </pc:sldChg>
      <pc:sldChg chg="addSp modSp new mod modClrScheme chgLayout">
        <pc:chgData name="Zara Weir (Student)" userId="8a2e9205-1857-43d3-a61d-be7f75aad1f4" providerId="ADAL" clId="{B2035EB5-181C-4237-BE1F-F4F17E8692C2}" dt="2022-06-23T13:43:41.817" v="1028" actId="1076"/>
        <pc:sldMkLst>
          <pc:docMk/>
          <pc:sldMk cId="3531671523" sldId="265"/>
        </pc:sldMkLst>
        <pc:spChg chg="add mod">
          <ac:chgData name="Zara Weir (Student)" userId="8a2e9205-1857-43d3-a61d-be7f75aad1f4" providerId="ADAL" clId="{B2035EB5-181C-4237-BE1F-F4F17E8692C2}" dt="2022-06-23T13:43:04.740" v="1000" actId="20577"/>
          <ac:spMkLst>
            <pc:docMk/>
            <pc:sldMk cId="3531671523" sldId="265"/>
            <ac:spMk id="2" creationId="{4AD6BFA4-B458-E71B-837B-30647871107E}"/>
          </ac:spMkLst>
        </pc:spChg>
        <pc:spChg chg="add mod">
          <ac:chgData name="Zara Weir (Student)" userId="8a2e9205-1857-43d3-a61d-be7f75aad1f4" providerId="ADAL" clId="{B2035EB5-181C-4237-BE1F-F4F17E8692C2}" dt="2022-06-23T13:43:12.288" v="1024" actId="20577"/>
          <ac:spMkLst>
            <pc:docMk/>
            <pc:sldMk cId="3531671523" sldId="265"/>
            <ac:spMk id="3" creationId="{831B0051-9F95-E01E-BB94-FD9DB310FEE1}"/>
          </ac:spMkLst>
        </pc:spChg>
        <pc:picChg chg="add mod">
          <ac:chgData name="Zara Weir (Student)" userId="8a2e9205-1857-43d3-a61d-be7f75aad1f4" providerId="ADAL" clId="{B2035EB5-181C-4237-BE1F-F4F17E8692C2}" dt="2022-06-23T13:43:41.817" v="1028" actId="1076"/>
          <ac:picMkLst>
            <pc:docMk/>
            <pc:sldMk cId="3531671523" sldId="265"/>
            <ac:picMk id="5" creationId="{E0661C32-5DC7-91F0-9F32-06BE707215F9}"/>
          </ac:picMkLst>
        </pc:picChg>
      </pc:sldChg>
      <pc:sldChg chg="addSp delSp modSp new mod">
        <pc:chgData name="Zara Weir (Student)" userId="8a2e9205-1857-43d3-a61d-be7f75aad1f4" providerId="ADAL" clId="{B2035EB5-181C-4237-BE1F-F4F17E8692C2}" dt="2022-06-23T13:47:44.620" v="1099" actId="1076"/>
        <pc:sldMkLst>
          <pc:docMk/>
          <pc:sldMk cId="1170881725" sldId="266"/>
        </pc:sldMkLst>
        <pc:spChg chg="mod">
          <ac:chgData name="Zara Weir (Student)" userId="8a2e9205-1857-43d3-a61d-be7f75aad1f4" providerId="ADAL" clId="{B2035EB5-181C-4237-BE1F-F4F17E8692C2}" dt="2022-06-23T13:44:26.477" v="1035" actId="20577"/>
          <ac:spMkLst>
            <pc:docMk/>
            <pc:sldMk cId="1170881725" sldId="266"/>
            <ac:spMk id="2" creationId="{4E999C8E-9D64-C1A1-4584-9F89D5AF3550}"/>
          </ac:spMkLst>
        </pc:spChg>
        <pc:spChg chg="del">
          <ac:chgData name="Zara Weir (Student)" userId="8a2e9205-1857-43d3-a61d-be7f75aad1f4" providerId="ADAL" clId="{B2035EB5-181C-4237-BE1F-F4F17E8692C2}" dt="2022-06-23T13:46:42.203" v="1089" actId="22"/>
          <ac:spMkLst>
            <pc:docMk/>
            <pc:sldMk cId="1170881725" sldId="266"/>
            <ac:spMk id="3" creationId="{54B00646-75BA-CA76-127B-8B9E50677138}"/>
          </ac:spMkLst>
        </pc:spChg>
        <pc:picChg chg="add mod ord">
          <ac:chgData name="Zara Weir (Student)" userId="8a2e9205-1857-43d3-a61d-be7f75aad1f4" providerId="ADAL" clId="{B2035EB5-181C-4237-BE1F-F4F17E8692C2}" dt="2022-06-23T13:46:47.268" v="1090" actId="14100"/>
          <ac:picMkLst>
            <pc:docMk/>
            <pc:sldMk cId="1170881725" sldId="266"/>
            <ac:picMk id="5" creationId="{C9BB55F4-567A-1822-0719-A1CC4A24B0AE}"/>
          </ac:picMkLst>
        </pc:picChg>
        <pc:picChg chg="add mod">
          <ac:chgData name="Zara Weir (Student)" userId="8a2e9205-1857-43d3-a61d-be7f75aad1f4" providerId="ADAL" clId="{B2035EB5-181C-4237-BE1F-F4F17E8692C2}" dt="2022-06-23T13:47:44.620" v="1099" actId="1076"/>
          <ac:picMkLst>
            <pc:docMk/>
            <pc:sldMk cId="1170881725" sldId="266"/>
            <ac:picMk id="7" creationId="{0E689204-A360-E7B5-E1AF-23E0869F08AD}"/>
          </ac:picMkLst>
        </pc:picChg>
      </pc:sldChg>
      <pc:sldChg chg="addSp delSp modSp new mod modClrScheme chgLayout">
        <pc:chgData name="Zara Weir (Student)" userId="8a2e9205-1857-43d3-a61d-be7f75aad1f4" providerId="ADAL" clId="{B2035EB5-181C-4237-BE1F-F4F17E8692C2}" dt="2022-06-23T13:53:04.982" v="1158" actId="22"/>
        <pc:sldMkLst>
          <pc:docMk/>
          <pc:sldMk cId="4166413324" sldId="267"/>
        </pc:sldMkLst>
        <pc:spChg chg="del mod ord">
          <ac:chgData name="Zara Weir (Student)" userId="8a2e9205-1857-43d3-a61d-be7f75aad1f4" providerId="ADAL" clId="{B2035EB5-181C-4237-BE1F-F4F17E8692C2}" dt="2022-06-23T13:51:54.720" v="1101" actId="700"/>
          <ac:spMkLst>
            <pc:docMk/>
            <pc:sldMk cId="4166413324" sldId="267"/>
            <ac:spMk id="2" creationId="{FE779D84-D1A7-2B1F-7FF7-15D468FCD82C}"/>
          </ac:spMkLst>
        </pc:spChg>
        <pc:spChg chg="del mod ord">
          <ac:chgData name="Zara Weir (Student)" userId="8a2e9205-1857-43d3-a61d-be7f75aad1f4" providerId="ADAL" clId="{B2035EB5-181C-4237-BE1F-F4F17E8692C2}" dt="2022-06-23T13:51:54.720" v="1101" actId="700"/>
          <ac:spMkLst>
            <pc:docMk/>
            <pc:sldMk cId="4166413324" sldId="267"/>
            <ac:spMk id="3" creationId="{1B818C46-8260-8E6C-A42E-B60230FDD81A}"/>
          </ac:spMkLst>
        </pc:spChg>
        <pc:spChg chg="add mod ord">
          <ac:chgData name="Zara Weir (Student)" userId="8a2e9205-1857-43d3-a61d-be7f75aad1f4" providerId="ADAL" clId="{B2035EB5-181C-4237-BE1F-F4F17E8692C2}" dt="2022-06-23T13:52:54.343" v="1146" actId="20577"/>
          <ac:spMkLst>
            <pc:docMk/>
            <pc:sldMk cId="4166413324" sldId="267"/>
            <ac:spMk id="4" creationId="{305FDC84-8676-C678-6154-209018E941C5}"/>
          </ac:spMkLst>
        </pc:spChg>
        <pc:spChg chg="add mod ord">
          <ac:chgData name="Zara Weir (Student)" userId="8a2e9205-1857-43d3-a61d-be7f75aad1f4" providerId="ADAL" clId="{B2035EB5-181C-4237-BE1F-F4F17E8692C2}" dt="2022-06-23T13:52:41.061" v="1114" actId="20577"/>
          <ac:spMkLst>
            <pc:docMk/>
            <pc:sldMk cId="4166413324" sldId="267"/>
            <ac:spMk id="5" creationId="{117B35AF-0F7F-F977-D7E6-D52BA1348AC9}"/>
          </ac:spMkLst>
        </pc:spChg>
        <pc:spChg chg="add mod ord">
          <ac:chgData name="Zara Weir (Student)" userId="8a2e9205-1857-43d3-a61d-be7f75aad1f4" providerId="ADAL" clId="{B2035EB5-181C-4237-BE1F-F4F17E8692C2}" dt="2022-06-23T13:51:54.720" v="1101" actId="700"/>
          <ac:spMkLst>
            <pc:docMk/>
            <pc:sldMk cId="4166413324" sldId="267"/>
            <ac:spMk id="6" creationId="{FEEF9B21-29CD-B271-903D-8CB000609672}"/>
          </ac:spMkLst>
        </pc:spChg>
        <pc:spChg chg="add mod ord">
          <ac:chgData name="Zara Weir (Student)" userId="8a2e9205-1857-43d3-a61d-be7f75aad1f4" providerId="ADAL" clId="{B2035EB5-181C-4237-BE1F-F4F17E8692C2}" dt="2022-06-23T13:52:59.293" v="1157" actId="20577"/>
          <ac:spMkLst>
            <pc:docMk/>
            <pc:sldMk cId="4166413324" sldId="267"/>
            <ac:spMk id="7" creationId="{28AE48A5-F115-C0E6-4434-E5A7E07BB128}"/>
          </ac:spMkLst>
        </pc:spChg>
        <pc:spChg chg="add del mod ord">
          <ac:chgData name="Zara Weir (Student)" userId="8a2e9205-1857-43d3-a61d-be7f75aad1f4" providerId="ADAL" clId="{B2035EB5-181C-4237-BE1F-F4F17E8692C2}" dt="2022-06-23T13:53:04.982" v="1158" actId="22"/>
          <ac:spMkLst>
            <pc:docMk/>
            <pc:sldMk cId="4166413324" sldId="267"/>
            <ac:spMk id="8" creationId="{3BB8145C-7973-D64A-7FB0-2ED4DEA7824C}"/>
          </ac:spMkLst>
        </pc:spChg>
        <pc:picChg chg="add mod">
          <ac:chgData name="Zara Weir (Student)" userId="8a2e9205-1857-43d3-a61d-be7f75aad1f4" providerId="ADAL" clId="{B2035EB5-181C-4237-BE1F-F4F17E8692C2}" dt="2022-06-23T13:52:05.090" v="1104" actId="1076"/>
          <ac:picMkLst>
            <pc:docMk/>
            <pc:sldMk cId="4166413324" sldId="267"/>
            <ac:picMk id="10" creationId="{79B79EFE-F0D7-7172-01A7-C7259DA8270F}"/>
          </ac:picMkLst>
        </pc:picChg>
        <pc:picChg chg="add mod ord">
          <ac:chgData name="Zara Weir (Student)" userId="8a2e9205-1857-43d3-a61d-be7f75aad1f4" providerId="ADAL" clId="{B2035EB5-181C-4237-BE1F-F4F17E8692C2}" dt="2022-06-23T13:53:04.982" v="1158" actId="22"/>
          <ac:picMkLst>
            <pc:docMk/>
            <pc:sldMk cId="4166413324" sldId="267"/>
            <ac:picMk id="12" creationId="{A227E405-9EC4-B6ED-FFAF-18379E309616}"/>
          </ac:picMkLst>
        </pc:picChg>
      </pc:sldChg>
      <pc:sldChg chg="addSp delSp modSp new mod modClrScheme chgLayout">
        <pc:chgData name="Zara Weir (Student)" userId="8a2e9205-1857-43d3-a61d-be7f75aad1f4" providerId="ADAL" clId="{B2035EB5-181C-4237-BE1F-F4F17E8692C2}" dt="2022-06-23T14:05:28.695" v="1419" actId="20577"/>
        <pc:sldMkLst>
          <pc:docMk/>
          <pc:sldMk cId="2214907186" sldId="268"/>
        </pc:sldMkLst>
        <pc:spChg chg="del mod ord">
          <ac:chgData name="Zara Weir (Student)" userId="8a2e9205-1857-43d3-a61d-be7f75aad1f4" providerId="ADAL" clId="{B2035EB5-181C-4237-BE1F-F4F17E8692C2}" dt="2022-06-23T13:53:24.263" v="1160" actId="700"/>
          <ac:spMkLst>
            <pc:docMk/>
            <pc:sldMk cId="2214907186" sldId="268"/>
            <ac:spMk id="2" creationId="{17403A63-745C-2324-9AB8-91AECC152652}"/>
          </ac:spMkLst>
        </pc:spChg>
        <pc:spChg chg="del">
          <ac:chgData name="Zara Weir (Student)" userId="8a2e9205-1857-43d3-a61d-be7f75aad1f4" providerId="ADAL" clId="{B2035EB5-181C-4237-BE1F-F4F17E8692C2}" dt="2022-06-23T13:53:24.263" v="1160" actId="700"/>
          <ac:spMkLst>
            <pc:docMk/>
            <pc:sldMk cId="2214907186" sldId="268"/>
            <ac:spMk id="3" creationId="{81D46CDD-20D5-1898-4C6B-D1D379C10E91}"/>
          </ac:spMkLst>
        </pc:spChg>
        <pc:spChg chg="del mod ord">
          <ac:chgData name="Zara Weir (Student)" userId="8a2e9205-1857-43d3-a61d-be7f75aad1f4" providerId="ADAL" clId="{B2035EB5-181C-4237-BE1F-F4F17E8692C2}" dt="2022-06-23T13:53:24.263" v="1160" actId="700"/>
          <ac:spMkLst>
            <pc:docMk/>
            <pc:sldMk cId="2214907186" sldId="268"/>
            <ac:spMk id="4" creationId="{A148B216-A046-53B7-8FDE-4797DBCD36CB}"/>
          </ac:spMkLst>
        </pc:spChg>
        <pc:spChg chg="del">
          <ac:chgData name="Zara Weir (Student)" userId="8a2e9205-1857-43d3-a61d-be7f75aad1f4" providerId="ADAL" clId="{B2035EB5-181C-4237-BE1F-F4F17E8692C2}" dt="2022-06-23T13:53:24.263" v="1160" actId="700"/>
          <ac:spMkLst>
            <pc:docMk/>
            <pc:sldMk cId="2214907186" sldId="268"/>
            <ac:spMk id="5" creationId="{545FF1EC-973F-D013-DC41-F0A4A6691C06}"/>
          </ac:spMkLst>
        </pc:spChg>
        <pc:spChg chg="del">
          <ac:chgData name="Zara Weir (Student)" userId="8a2e9205-1857-43d3-a61d-be7f75aad1f4" providerId="ADAL" clId="{B2035EB5-181C-4237-BE1F-F4F17E8692C2}" dt="2022-06-23T13:53:24.263" v="1160" actId="700"/>
          <ac:spMkLst>
            <pc:docMk/>
            <pc:sldMk cId="2214907186" sldId="268"/>
            <ac:spMk id="6" creationId="{31942667-3945-37AA-E058-9A2631502B04}"/>
          </ac:spMkLst>
        </pc:spChg>
        <pc:spChg chg="add mod ord">
          <ac:chgData name="Zara Weir (Student)" userId="8a2e9205-1857-43d3-a61d-be7f75aad1f4" providerId="ADAL" clId="{B2035EB5-181C-4237-BE1F-F4F17E8692C2}" dt="2022-06-23T13:57:12.042" v="1231" actId="700"/>
          <ac:spMkLst>
            <pc:docMk/>
            <pc:sldMk cId="2214907186" sldId="268"/>
            <ac:spMk id="7" creationId="{81A7ACA6-6324-6144-BB77-BFCA85EFAFE8}"/>
          </ac:spMkLst>
        </pc:spChg>
        <pc:spChg chg="add mod ord">
          <ac:chgData name="Zara Weir (Student)" userId="8a2e9205-1857-43d3-a61d-be7f75aad1f4" providerId="ADAL" clId="{B2035EB5-181C-4237-BE1F-F4F17E8692C2}" dt="2022-06-23T13:57:12.042" v="1231" actId="700"/>
          <ac:spMkLst>
            <pc:docMk/>
            <pc:sldMk cId="2214907186" sldId="268"/>
            <ac:spMk id="8" creationId="{00600E00-5B45-401F-CA38-693FA025EB54}"/>
          </ac:spMkLst>
        </pc:spChg>
        <pc:spChg chg="add mod ord">
          <ac:chgData name="Zara Weir (Student)" userId="8a2e9205-1857-43d3-a61d-be7f75aad1f4" providerId="ADAL" clId="{B2035EB5-181C-4237-BE1F-F4F17E8692C2}" dt="2022-06-23T14:05:28.695" v="1419" actId="20577"/>
          <ac:spMkLst>
            <pc:docMk/>
            <pc:sldMk cId="2214907186" sldId="268"/>
            <ac:spMk id="9" creationId="{504AF73E-265E-908A-C3CC-01B654EC2C40}"/>
          </ac:spMkLst>
        </pc:spChg>
        <pc:spChg chg="add mod ord">
          <ac:chgData name="Zara Weir (Student)" userId="8a2e9205-1857-43d3-a61d-be7f75aad1f4" providerId="ADAL" clId="{B2035EB5-181C-4237-BE1F-F4F17E8692C2}" dt="2022-06-23T14:05:20.696" v="1416" actId="20577"/>
          <ac:spMkLst>
            <pc:docMk/>
            <pc:sldMk cId="2214907186" sldId="268"/>
            <ac:spMk id="10" creationId="{A685BC9F-ED74-B604-2EED-630E89B68D87}"/>
          </ac:spMkLst>
        </pc:spChg>
        <pc:spChg chg="add del mod ord">
          <ac:chgData name="Zara Weir (Student)" userId="8a2e9205-1857-43d3-a61d-be7f75aad1f4" providerId="ADAL" clId="{B2035EB5-181C-4237-BE1F-F4F17E8692C2}" dt="2022-06-23T14:01:04.054" v="1356"/>
          <ac:spMkLst>
            <pc:docMk/>
            <pc:sldMk cId="2214907186" sldId="268"/>
            <ac:spMk id="11" creationId="{64956B98-0BE1-AE59-C044-598E03B9A3D0}"/>
          </ac:spMkLst>
        </pc:spChg>
        <pc:picChg chg="add mod">
          <ac:chgData name="Zara Weir (Student)" userId="8a2e9205-1857-43d3-a61d-be7f75aad1f4" providerId="ADAL" clId="{B2035EB5-181C-4237-BE1F-F4F17E8692C2}" dt="2022-06-23T14:01:04.054" v="1356"/>
          <ac:picMkLst>
            <pc:docMk/>
            <pc:sldMk cId="2214907186" sldId="268"/>
            <ac:picMk id="13" creationId="{1CFF6C88-D37A-B663-7944-4CC4D254BEA0}"/>
          </ac:picMkLst>
        </pc:picChg>
        <pc:picChg chg="add mod">
          <ac:chgData name="Zara Weir (Student)" userId="8a2e9205-1857-43d3-a61d-be7f75aad1f4" providerId="ADAL" clId="{B2035EB5-181C-4237-BE1F-F4F17E8692C2}" dt="2022-06-23T13:58:04.734" v="1251" actId="1076"/>
          <ac:picMkLst>
            <pc:docMk/>
            <pc:sldMk cId="2214907186" sldId="268"/>
            <ac:picMk id="8194" creationId="{EF19E1F4-1090-6D75-4039-189B9EBA3A91}"/>
          </ac:picMkLst>
        </pc:picChg>
      </pc:sldChg>
      <pc:sldChg chg="addSp delSp modSp new mod">
        <pc:chgData name="Zara Weir (Student)" userId="8a2e9205-1857-43d3-a61d-be7f75aad1f4" providerId="ADAL" clId="{B2035EB5-181C-4237-BE1F-F4F17E8692C2}" dt="2022-06-23T14:07:25.117" v="1449" actId="1076"/>
        <pc:sldMkLst>
          <pc:docMk/>
          <pc:sldMk cId="2419670515" sldId="269"/>
        </pc:sldMkLst>
        <pc:spChg chg="mod">
          <ac:chgData name="Zara Weir (Student)" userId="8a2e9205-1857-43d3-a61d-be7f75aad1f4" providerId="ADAL" clId="{B2035EB5-181C-4237-BE1F-F4F17E8692C2}" dt="2022-06-23T14:04:44.588" v="1378" actId="20577"/>
          <ac:spMkLst>
            <pc:docMk/>
            <pc:sldMk cId="2419670515" sldId="269"/>
            <ac:spMk id="2" creationId="{74A1169F-20C7-9548-EF97-CD9132C16FCC}"/>
          </ac:spMkLst>
        </pc:spChg>
        <pc:spChg chg="mod">
          <ac:chgData name="Zara Weir (Student)" userId="8a2e9205-1857-43d3-a61d-be7f75aad1f4" providerId="ADAL" clId="{B2035EB5-181C-4237-BE1F-F4F17E8692C2}" dt="2022-06-23T13:59:06.664" v="1305" actId="14100"/>
          <ac:spMkLst>
            <pc:docMk/>
            <pc:sldMk cId="2419670515" sldId="269"/>
            <ac:spMk id="3" creationId="{ABB1E58E-1CDF-C497-A1A5-AED6BA2D0AA5}"/>
          </ac:spMkLst>
        </pc:spChg>
        <pc:spChg chg="del mod">
          <ac:chgData name="Zara Weir (Student)" userId="8a2e9205-1857-43d3-a61d-be7f75aad1f4" providerId="ADAL" clId="{B2035EB5-181C-4237-BE1F-F4F17E8692C2}" dt="2022-06-23T14:01:47.740" v="1357"/>
          <ac:spMkLst>
            <pc:docMk/>
            <pc:sldMk cId="2419670515" sldId="269"/>
            <ac:spMk id="4" creationId="{22F9A421-1431-D527-26E5-7642E3D46129}"/>
          </ac:spMkLst>
        </pc:spChg>
        <pc:spChg chg="mod">
          <ac:chgData name="Zara Weir (Student)" userId="8a2e9205-1857-43d3-a61d-be7f75aad1f4" providerId="ADAL" clId="{B2035EB5-181C-4237-BE1F-F4F17E8692C2}" dt="2022-06-23T13:58:58.874" v="1304" actId="20577"/>
          <ac:spMkLst>
            <pc:docMk/>
            <pc:sldMk cId="2419670515" sldId="269"/>
            <ac:spMk id="5" creationId="{C6F1C4F0-D606-93DA-9089-ACD94BC70406}"/>
          </ac:spMkLst>
        </pc:spChg>
        <pc:spChg chg="del">
          <ac:chgData name="Zara Weir (Student)" userId="8a2e9205-1857-43d3-a61d-be7f75aad1f4" providerId="ADAL" clId="{B2035EB5-181C-4237-BE1F-F4F17E8692C2}" dt="2022-06-23T14:06:11.656" v="1425"/>
          <ac:spMkLst>
            <pc:docMk/>
            <pc:sldMk cId="2419670515" sldId="269"/>
            <ac:spMk id="6" creationId="{908A6590-F58E-663D-7EF0-F98D3BE065CA}"/>
          </ac:spMkLst>
        </pc:spChg>
        <pc:picChg chg="add mod">
          <ac:chgData name="Zara Weir (Student)" userId="8a2e9205-1857-43d3-a61d-be7f75aad1f4" providerId="ADAL" clId="{B2035EB5-181C-4237-BE1F-F4F17E8692C2}" dt="2022-06-23T14:06:11.656" v="1425"/>
          <ac:picMkLst>
            <pc:docMk/>
            <pc:sldMk cId="2419670515" sldId="269"/>
            <ac:picMk id="8" creationId="{9D6D2582-8837-9B8B-B20B-A4D6FB931CE9}"/>
          </ac:picMkLst>
        </pc:picChg>
        <pc:picChg chg="add mod">
          <ac:chgData name="Zara Weir (Student)" userId="8a2e9205-1857-43d3-a61d-be7f75aad1f4" providerId="ADAL" clId="{B2035EB5-181C-4237-BE1F-F4F17E8692C2}" dt="2022-06-23T14:07:25.117" v="1449" actId="1076"/>
          <ac:picMkLst>
            <pc:docMk/>
            <pc:sldMk cId="2419670515" sldId="269"/>
            <ac:picMk id="9218" creationId="{A369636D-6FC5-F486-E87F-62EC01471182}"/>
          </ac:picMkLst>
        </pc:picChg>
      </pc:sldChg>
      <pc:sldChg chg="addSp delSp modSp new mod">
        <pc:chgData name="Zara Weir (Student)" userId="8a2e9205-1857-43d3-a61d-be7f75aad1f4" providerId="ADAL" clId="{B2035EB5-181C-4237-BE1F-F4F17E8692C2}" dt="2022-06-23T14:07:07.377" v="1448" actId="1076"/>
        <pc:sldMkLst>
          <pc:docMk/>
          <pc:sldMk cId="3614594919" sldId="270"/>
        </pc:sldMkLst>
        <pc:spChg chg="mod">
          <ac:chgData name="Zara Weir (Student)" userId="8a2e9205-1857-43d3-a61d-be7f75aad1f4" providerId="ADAL" clId="{B2035EB5-181C-4237-BE1F-F4F17E8692C2}" dt="2022-06-23T14:04:53.586" v="1392" actId="20577"/>
          <ac:spMkLst>
            <pc:docMk/>
            <pc:sldMk cId="3614594919" sldId="270"/>
            <ac:spMk id="2" creationId="{45B1EA3F-B210-E3E8-8A05-F8B029FB3833}"/>
          </ac:spMkLst>
        </pc:spChg>
        <pc:spChg chg="mod">
          <ac:chgData name="Zara Weir (Student)" userId="8a2e9205-1857-43d3-a61d-be7f75aad1f4" providerId="ADAL" clId="{B2035EB5-181C-4237-BE1F-F4F17E8692C2}" dt="2022-06-23T14:05:44.046" v="1421" actId="20577"/>
          <ac:spMkLst>
            <pc:docMk/>
            <pc:sldMk cId="3614594919" sldId="270"/>
            <ac:spMk id="3" creationId="{E2F2F72A-9DFB-DBF3-C056-CE19574DD3E5}"/>
          </ac:spMkLst>
        </pc:spChg>
        <pc:spChg chg="mod">
          <ac:chgData name="Zara Weir (Student)" userId="8a2e9205-1857-43d3-a61d-be7f75aad1f4" providerId="ADAL" clId="{B2035EB5-181C-4237-BE1F-F4F17E8692C2}" dt="2022-06-23T14:07:03.776" v="1447" actId="14100"/>
          <ac:spMkLst>
            <pc:docMk/>
            <pc:sldMk cId="3614594919" sldId="270"/>
            <ac:spMk id="4" creationId="{C1616560-4C4A-F5D5-EBC7-8D5240F33DB9}"/>
          </ac:spMkLst>
        </pc:spChg>
        <pc:spChg chg="mod">
          <ac:chgData name="Zara Weir (Student)" userId="8a2e9205-1857-43d3-a61d-be7f75aad1f4" providerId="ADAL" clId="{B2035EB5-181C-4237-BE1F-F4F17E8692C2}" dt="2022-06-23T14:05:25.206" v="1418" actId="20577"/>
          <ac:spMkLst>
            <pc:docMk/>
            <pc:sldMk cId="3614594919" sldId="270"/>
            <ac:spMk id="5" creationId="{49D306CC-395C-0AB9-54AC-70D4FBB9F8D9}"/>
          </ac:spMkLst>
        </pc:spChg>
        <pc:spChg chg="del">
          <ac:chgData name="Zara Weir (Student)" userId="8a2e9205-1857-43d3-a61d-be7f75aad1f4" providerId="ADAL" clId="{B2035EB5-181C-4237-BE1F-F4F17E8692C2}" dt="2022-06-23T14:04:55.510" v="1393"/>
          <ac:spMkLst>
            <pc:docMk/>
            <pc:sldMk cId="3614594919" sldId="270"/>
            <ac:spMk id="6" creationId="{B5A1CF57-F035-29CB-843C-AA33ACB6F992}"/>
          </ac:spMkLst>
        </pc:spChg>
        <pc:picChg chg="add mod">
          <ac:chgData name="Zara Weir (Student)" userId="8a2e9205-1857-43d3-a61d-be7f75aad1f4" providerId="ADAL" clId="{B2035EB5-181C-4237-BE1F-F4F17E8692C2}" dt="2022-06-23T14:07:07.377" v="1448" actId="1076"/>
          <ac:picMkLst>
            <pc:docMk/>
            <pc:sldMk cId="3614594919" sldId="270"/>
            <ac:picMk id="9" creationId="{2D74AF42-4BE4-99AB-249C-858F7905A608}"/>
          </ac:picMkLst>
        </pc:picChg>
        <pc:picChg chg="add mod">
          <ac:chgData name="Zara Weir (Student)" userId="8a2e9205-1857-43d3-a61d-be7f75aad1f4" providerId="ADAL" clId="{B2035EB5-181C-4237-BE1F-F4F17E8692C2}" dt="2022-06-23T14:04:55.510" v="1393"/>
          <ac:picMkLst>
            <pc:docMk/>
            <pc:sldMk cId="3614594919" sldId="270"/>
            <ac:picMk id="10241" creationId="{E7081C43-8EAC-3D0A-5B82-D50C3DCB90F0}"/>
          </ac:picMkLst>
        </pc:picChg>
        <pc:picChg chg="add del mod">
          <ac:chgData name="Zara Weir (Student)" userId="8a2e9205-1857-43d3-a61d-be7f75aad1f4" providerId="ADAL" clId="{B2035EB5-181C-4237-BE1F-F4F17E8692C2}" dt="2022-06-23T14:06:16.656" v="1426" actId="478"/>
          <ac:picMkLst>
            <pc:docMk/>
            <pc:sldMk cId="3614594919" sldId="270"/>
            <ac:picMk id="10242" creationId="{2A42E8AA-CEB4-84AE-3D42-D4C4DAB3464A}"/>
          </ac:picMkLst>
        </pc:picChg>
      </pc:sldChg>
      <pc:sldChg chg="addSp delSp modSp new mod modClrScheme chgLayout">
        <pc:chgData name="Zara Weir (Student)" userId="8a2e9205-1857-43d3-a61d-be7f75aad1f4" providerId="ADAL" clId="{B2035EB5-181C-4237-BE1F-F4F17E8692C2}" dt="2022-06-30T15:12:40.678" v="4871" actId="313"/>
        <pc:sldMkLst>
          <pc:docMk/>
          <pc:sldMk cId="2504790486" sldId="271"/>
        </pc:sldMkLst>
        <pc:spChg chg="del mod ord">
          <ac:chgData name="Zara Weir (Student)" userId="8a2e9205-1857-43d3-a61d-be7f75aad1f4" providerId="ADAL" clId="{B2035EB5-181C-4237-BE1F-F4F17E8692C2}" dt="2022-06-23T14:08:00.332" v="1451" actId="700"/>
          <ac:spMkLst>
            <pc:docMk/>
            <pc:sldMk cId="2504790486" sldId="271"/>
            <ac:spMk id="2" creationId="{572E3961-2A88-1F98-97F2-18B9A2C0241F}"/>
          </ac:spMkLst>
        </pc:spChg>
        <pc:spChg chg="del">
          <ac:chgData name="Zara Weir (Student)" userId="8a2e9205-1857-43d3-a61d-be7f75aad1f4" providerId="ADAL" clId="{B2035EB5-181C-4237-BE1F-F4F17E8692C2}" dt="2022-06-23T14:08:00.332" v="1451" actId="700"/>
          <ac:spMkLst>
            <pc:docMk/>
            <pc:sldMk cId="2504790486" sldId="271"/>
            <ac:spMk id="3" creationId="{DE216053-43D1-80F0-DD49-4E4879A9169A}"/>
          </ac:spMkLst>
        </pc:spChg>
        <pc:spChg chg="del mod ord">
          <ac:chgData name="Zara Weir (Student)" userId="8a2e9205-1857-43d3-a61d-be7f75aad1f4" providerId="ADAL" clId="{B2035EB5-181C-4237-BE1F-F4F17E8692C2}" dt="2022-06-23T14:08:00.332" v="1451" actId="700"/>
          <ac:spMkLst>
            <pc:docMk/>
            <pc:sldMk cId="2504790486" sldId="271"/>
            <ac:spMk id="4" creationId="{D0265A66-08F6-1C8D-070D-9FDB053398CE}"/>
          </ac:spMkLst>
        </pc:spChg>
        <pc:spChg chg="del">
          <ac:chgData name="Zara Weir (Student)" userId="8a2e9205-1857-43d3-a61d-be7f75aad1f4" providerId="ADAL" clId="{B2035EB5-181C-4237-BE1F-F4F17E8692C2}" dt="2022-06-23T14:08:00.332" v="1451" actId="700"/>
          <ac:spMkLst>
            <pc:docMk/>
            <pc:sldMk cId="2504790486" sldId="271"/>
            <ac:spMk id="5" creationId="{B9F73778-A781-463B-8D34-1C9798B99551}"/>
          </ac:spMkLst>
        </pc:spChg>
        <pc:spChg chg="del">
          <ac:chgData name="Zara Weir (Student)" userId="8a2e9205-1857-43d3-a61d-be7f75aad1f4" providerId="ADAL" clId="{B2035EB5-181C-4237-BE1F-F4F17E8692C2}" dt="2022-06-23T14:08:00.332" v="1451" actId="700"/>
          <ac:spMkLst>
            <pc:docMk/>
            <pc:sldMk cId="2504790486" sldId="271"/>
            <ac:spMk id="6" creationId="{4866529C-A481-DC22-A505-72020516BE2C}"/>
          </ac:spMkLst>
        </pc:spChg>
        <pc:spChg chg="add mod ord">
          <ac:chgData name="Zara Weir (Student)" userId="8a2e9205-1857-43d3-a61d-be7f75aad1f4" providerId="ADAL" clId="{B2035EB5-181C-4237-BE1F-F4F17E8692C2}" dt="2022-06-23T14:08:11.387" v="1455" actId="20577"/>
          <ac:spMkLst>
            <pc:docMk/>
            <pc:sldMk cId="2504790486" sldId="271"/>
            <ac:spMk id="7" creationId="{91ECB298-1E4C-5CC6-1578-AF391B1E5738}"/>
          </ac:spMkLst>
        </pc:spChg>
        <pc:spChg chg="add mod ord">
          <ac:chgData name="Zara Weir (Student)" userId="8a2e9205-1857-43d3-a61d-be7f75aad1f4" providerId="ADAL" clId="{B2035EB5-181C-4237-BE1F-F4F17E8692C2}" dt="2022-06-30T15:12:40.678" v="4871" actId="313"/>
          <ac:spMkLst>
            <pc:docMk/>
            <pc:sldMk cId="2504790486" sldId="271"/>
            <ac:spMk id="8" creationId="{E20C86A7-B514-3142-5E22-3FD026FD84AE}"/>
          </ac:spMkLst>
        </pc:spChg>
      </pc:sldChg>
      <pc:sldChg chg="addSp delSp modSp new mod setBg modClrScheme chgLayout">
        <pc:chgData name="Zara Weir (Student)" userId="8a2e9205-1857-43d3-a61d-be7f75aad1f4" providerId="ADAL" clId="{B2035EB5-181C-4237-BE1F-F4F17E8692C2}" dt="2022-06-24T11:07:43.816" v="2331" actId="1076"/>
        <pc:sldMkLst>
          <pc:docMk/>
          <pc:sldMk cId="2932443163" sldId="272"/>
        </pc:sldMkLst>
        <pc:spChg chg="mod ord">
          <ac:chgData name="Zara Weir (Student)" userId="8a2e9205-1857-43d3-a61d-be7f75aad1f4" providerId="ADAL" clId="{B2035EB5-181C-4237-BE1F-F4F17E8692C2}" dt="2022-06-24T11:04:12.503" v="2041" actId="700"/>
          <ac:spMkLst>
            <pc:docMk/>
            <pc:sldMk cId="2932443163" sldId="272"/>
            <ac:spMk id="2" creationId="{9DD51AA6-3ECC-628B-0595-04506C5E6343}"/>
          </ac:spMkLst>
        </pc:spChg>
        <pc:spChg chg="del">
          <ac:chgData name="Zara Weir (Student)" userId="8a2e9205-1857-43d3-a61d-be7f75aad1f4" providerId="ADAL" clId="{B2035EB5-181C-4237-BE1F-F4F17E8692C2}" dt="2022-06-24T11:03:55.553" v="2036" actId="22"/>
          <ac:spMkLst>
            <pc:docMk/>
            <pc:sldMk cId="2932443163" sldId="272"/>
            <ac:spMk id="3" creationId="{A65445A7-A24C-1109-56FD-781636962C50}"/>
          </ac:spMkLst>
        </pc:spChg>
        <pc:spChg chg="add mod ord">
          <ac:chgData name="Zara Weir (Student)" userId="8a2e9205-1857-43d3-a61d-be7f75aad1f4" providerId="ADAL" clId="{B2035EB5-181C-4237-BE1F-F4F17E8692C2}" dt="2022-06-24T11:06:10.374" v="2324" actId="403"/>
          <ac:spMkLst>
            <pc:docMk/>
            <pc:sldMk cId="2932443163" sldId="272"/>
            <ac:spMk id="6" creationId="{FDC25491-C84B-9A29-2689-6AB30EDADE9E}"/>
          </ac:spMkLst>
        </pc:spChg>
        <pc:spChg chg="add del mod">
          <ac:chgData name="Zara Weir (Student)" userId="8a2e9205-1857-43d3-a61d-be7f75aad1f4" providerId="ADAL" clId="{B2035EB5-181C-4237-BE1F-F4F17E8692C2}" dt="2022-06-24T11:04:06.333" v="2040" actId="26606"/>
          <ac:spMkLst>
            <pc:docMk/>
            <pc:sldMk cId="2932443163" sldId="272"/>
            <ac:spMk id="9" creationId="{D0AF68DA-5A8B-5A8C-0D4D-DA38E15D3197}"/>
          </ac:spMkLst>
        </pc:spChg>
        <pc:spChg chg="add del">
          <ac:chgData name="Zara Weir (Student)" userId="8a2e9205-1857-43d3-a61d-be7f75aad1f4" providerId="ADAL" clId="{B2035EB5-181C-4237-BE1F-F4F17E8692C2}" dt="2022-06-24T11:04:06.333" v="2040" actId="26606"/>
          <ac:spMkLst>
            <pc:docMk/>
            <pc:sldMk cId="2932443163" sldId="272"/>
            <ac:spMk id="12" creationId="{7FF47CB7-972F-479F-A36D-9E72D26EC8DA}"/>
          </ac:spMkLst>
        </pc:spChg>
        <pc:spChg chg="add del">
          <ac:chgData name="Zara Weir (Student)" userId="8a2e9205-1857-43d3-a61d-be7f75aad1f4" providerId="ADAL" clId="{B2035EB5-181C-4237-BE1F-F4F17E8692C2}" dt="2022-06-24T11:04:06.333" v="2040" actId="26606"/>
          <ac:spMkLst>
            <pc:docMk/>
            <pc:sldMk cId="2932443163" sldId="272"/>
            <ac:spMk id="14" creationId="{0D153B68-5844-490D-8E67-F616D6D721CA}"/>
          </ac:spMkLst>
        </pc:spChg>
        <pc:spChg chg="add del">
          <ac:chgData name="Zara Weir (Student)" userId="8a2e9205-1857-43d3-a61d-be7f75aad1f4" providerId="ADAL" clId="{B2035EB5-181C-4237-BE1F-F4F17E8692C2}" dt="2022-06-24T11:04:06.333" v="2040" actId="26606"/>
          <ac:spMkLst>
            <pc:docMk/>
            <pc:sldMk cId="2932443163" sldId="272"/>
            <ac:spMk id="16" creationId="{9A0D773F-7A7D-4DBB-9DEA-86BB8B8F4BC8}"/>
          </ac:spMkLst>
        </pc:spChg>
        <pc:picChg chg="add mod ord">
          <ac:chgData name="Zara Weir (Student)" userId="8a2e9205-1857-43d3-a61d-be7f75aad1f4" providerId="ADAL" clId="{B2035EB5-181C-4237-BE1F-F4F17E8692C2}" dt="2022-06-24T11:07:42.242" v="2330" actId="1076"/>
          <ac:picMkLst>
            <pc:docMk/>
            <pc:sldMk cId="2932443163" sldId="272"/>
            <ac:picMk id="5" creationId="{C82858F0-7019-304D-0C22-C3C262955E15}"/>
          </ac:picMkLst>
        </pc:picChg>
        <pc:picChg chg="add mod">
          <ac:chgData name="Zara Weir (Student)" userId="8a2e9205-1857-43d3-a61d-be7f75aad1f4" providerId="ADAL" clId="{B2035EB5-181C-4237-BE1F-F4F17E8692C2}" dt="2022-06-24T11:07:43.816" v="2331" actId="1076"/>
          <ac:picMkLst>
            <pc:docMk/>
            <pc:sldMk cId="2932443163" sldId="272"/>
            <ac:picMk id="8" creationId="{28364921-8CDD-02D7-00D5-2C4B8BCF70C7}"/>
          </ac:picMkLst>
        </pc:picChg>
      </pc:sldChg>
      <pc:sldChg chg="addSp delSp modSp new del mod">
        <pc:chgData name="Zara Weir (Student)" userId="8a2e9205-1857-43d3-a61d-be7f75aad1f4" providerId="ADAL" clId="{B2035EB5-181C-4237-BE1F-F4F17E8692C2}" dt="2022-06-28T10:55:13.283" v="3109" actId="2696"/>
        <pc:sldMkLst>
          <pc:docMk/>
          <pc:sldMk cId="4272498538" sldId="273"/>
        </pc:sldMkLst>
        <pc:spChg chg="mod">
          <ac:chgData name="Zara Weir (Student)" userId="8a2e9205-1857-43d3-a61d-be7f75aad1f4" providerId="ADAL" clId="{B2035EB5-181C-4237-BE1F-F4F17E8692C2}" dt="2022-06-28T10:52:58.454" v="2940" actId="5793"/>
          <ac:spMkLst>
            <pc:docMk/>
            <pc:sldMk cId="4272498538" sldId="273"/>
            <ac:spMk id="2" creationId="{D66A3ADB-8503-18DD-35E5-73F4F09ED532}"/>
          </ac:spMkLst>
        </pc:spChg>
        <pc:spChg chg="del">
          <ac:chgData name="Zara Weir (Student)" userId="8a2e9205-1857-43d3-a61d-be7f75aad1f4" providerId="ADAL" clId="{B2035EB5-181C-4237-BE1F-F4F17E8692C2}" dt="2022-06-28T10:51:41.623" v="2921"/>
          <ac:spMkLst>
            <pc:docMk/>
            <pc:sldMk cId="4272498538" sldId="273"/>
            <ac:spMk id="3" creationId="{F1E7315A-83BE-34F2-F9D6-EBAEFC278A5A}"/>
          </ac:spMkLst>
        </pc:spChg>
        <pc:picChg chg="add mod">
          <ac:chgData name="Zara Weir (Student)" userId="8a2e9205-1857-43d3-a61d-be7f75aad1f4" providerId="ADAL" clId="{B2035EB5-181C-4237-BE1F-F4F17E8692C2}" dt="2022-06-28T10:54:57.152" v="3106"/>
          <ac:picMkLst>
            <pc:docMk/>
            <pc:sldMk cId="4272498538" sldId="273"/>
            <ac:picMk id="6" creationId="{90942891-A41A-EAC4-D1A6-6A95CEE83EB3}"/>
          </ac:picMkLst>
        </pc:picChg>
        <pc:picChg chg="add mod">
          <ac:chgData name="Zara Weir (Student)" userId="8a2e9205-1857-43d3-a61d-be7f75aad1f4" providerId="ADAL" clId="{B2035EB5-181C-4237-BE1F-F4F17E8692C2}" dt="2022-06-28T10:53:15.367" v="2943" actId="1076"/>
          <ac:picMkLst>
            <pc:docMk/>
            <pc:sldMk cId="4272498538" sldId="273"/>
            <ac:picMk id="1026" creationId="{267191D6-0B5A-760F-5795-83B78CA04592}"/>
          </ac:picMkLst>
        </pc:picChg>
        <pc:picChg chg="add mod">
          <ac:chgData name="Zara Weir (Student)" userId="8a2e9205-1857-43d3-a61d-be7f75aad1f4" providerId="ADAL" clId="{B2035EB5-181C-4237-BE1F-F4F17E8692C2}" dt="2022-06-28T10:54:56.528" v="3105" actId="1076"/>
          <ac:picMkLst>
            <pc:docMk/>
            <pc:sldMk cId="4272498538" sldId="273"/>
            <ac:picMk id="1028" creationId="{6A08C2C0-E602-B16F-025A-0E6868B8BE97}"/>
          </ac:picMkLst>
        </pc:picChg>
      </pc:sldChg>
      <pc:sldChg chg="addSp modSp new mod">
        <pc:chgData name="Zara Weir (Student)" userId="8a2e9205-1857-43d3-a61d-be7f75aad1f4" providerId="ADAL" clId="{B2035EB5-181C-4237-BE1F-F4F17E8692C2}" dt="2022-06-28T10:58:39.446" v="3184" actId="20577"/>
        <pc:sldMkLst>
          <pc:docMk/>
          <pc:sldMk cId="2758563233" sldId="274"/>
        </pc:sldMkLst>
        <pc:spChg chg="mod">
          <ac:chgData name="Zara Weir (Student)" userId="8a2e9205-1857-43d3-a61d-be7f75aad1f4" providerId="ADAL" clId="{B2035EB5-181C-4237-BE1F-F4F17E8692C2}" dt="2022-06-28T10:57:06.819" v="3155" actId="1076"/>
          <ac:spMkLst>
            <pc:docMk/>
            <pc:sldMk cId="2758563233" sldId="274"/>
            <ac:spMk id="2" creationId="{43978610-74B3-2F61-9BC9-78B5A4E0D1A6}"/>
          </ac:spMkLst>
        </pc:spChg>
        <pc:spChg chg="mod">
          <ac:chgData name="Zara Weir (Student)" userId="8a2e9205-1857-43d3-a61d-be7f75aad1f4" providerId="ADAL" clId="{B2035EB5-181C-4237-BE1F-F4F17E8692C2}" dt="2022-06-28T10:58:39.446" v="3184" actId="20577"/>
          <ac:spMkLst>
            <pc:docMk/>
            <pc:sldMk cId="2758563233" sldId="274"/>
            <ac:spMk id="3" creationId="{6A25A825-C688-B90A-F5ED-E6CDB2DBCB20}"/>
          </ac:spMkLst>
        </pc:spChg>
        <pc:picChg chg="add mod ord">
          <ac:chgData name="Zara Weir (Student)" userId="8a2e9205-1857-43d3-a61d-be7f75aad1f4" providerId="ADAL" clId="{B2035EB5-181C-4237-BE1F-F4F17E8692C2}" dt="2022-06-28T10:58:14" v="3160" actId="167"/>
          <ac:picMkLst>
            <pc:docMk/>
            <pc:sldMk cId="2758563233" sldId="274"/>
            <ac:picMk id="4" creationId="{A6B1017F-6ED8-C1BA-B45C-A100C711F9A6}"/>
          </ac:picMkLst>
        </pc:picChg>
      </pc:sldChg>
      <pc:sldChg chg="addSp modSp new mod">
        <pc:chgData name="Zara Weir (Student)" userId="8a2e9205-1857-43d3-a61d-be7f75aad1f4" providerId="ADAL" clId="{B2035EB5-181C-4237-BE1F-F4F17E8692C2}" dt="2022-06-28T10:59:50.231" v="3229" actId="1076"/>
        <pc:sldMkLst>
          <pc:docMk/>
          <pc:sldMk cId="723783112" sldId="275"/>
        </pc:sldMkLst>
        <pc:spChg chg="mod">
          <ac:chgData name="Zara Weir (Student)" userId="8a2e9205-1857-43d3-a61d-be7f75aad1f4" providerId="ADAL" clId="{B2035EB5-181C-4237-BE1F-F4F17E8692C2}" dt="2022-06-27T13:12:21.454" v="2627" actId="313"/>
          <ac:spMkLst>
            <pc:docMk/>
            <pc:sldMk cId="723783112" sldId="275"/>
            <ac:spMk id="2" creationId="{B0A6B38D-F594-52A1-3CDF-2F08B5B90F57}"/>
          </ac:spMkLst>
        </pc:spChg>
        <pc:spChg chg="mod">
          <ac:chgData name="Zara Weir (Student)" userId="8a2e9205-1857-43d3-a61d-be7f75aad1f4" providerId="ADAL" clId="{B2035EB5-181C-4237-BE1F-F4F17E8692C2}" dt="2022-06-28T10:59:42.303" v="3225" actId="20577"/>
          <ac:spMkLst>
            <pc:docMk/>
            <pc:sldMk cId="723783112" sldId="275"/>
            <ac:spMk id="3" creationId="{A5872AD3-FD48-498D-9EDE-695581EADC51}"/>
          </ac:spMkLst>
        </pc:spChg>
        <pc:picChg chg="add mod">
          <ac:chgData name="Zara Weir (Student)" userId="8a2e9205-1857-43d3-a61d-be7f75aad1f4" providerId="ADAL" clId="{B2035EB5-181C-4237-BE1F-F4F17E8692C2}" dt="2022-06-28T10:59:50.231" v="3229" actId="1076"/>
          <ac:picMkLst>
            <pc:docMk/>
            <pc:sldMk cId="723783112" sldId="275"/>
            <ac:picMk id="4" creationId="{A22E8056-345A-E5FC-A87C-197E9226F8F5}"/>
          </ac:picMkLst>
        </pc:picChg>
      </pc:sldChg>
      <pc:sldChg chg="addSp modSp new mod modNotesTx">
        <pc:chgData name="Zara Weir (Student)" userId="8a2e9205-1857-43d3-a61d-be7f75aad1f4" providerId="ADAL" clId="{B2035EB5-181C-4237-BE1F-F4F17E8692C2}" dt="2022-07-04T10:31:26.548" v="4950" actId="20577"/>
        <pc:sldMkLst>
          <pc:docMk/>
          <pc:sldMk cId="2388769284" sldId="276"/>
        </pc:sldMkLst>
        <pc:spChg chg="mod">
          <ac:chgData name="Zara Weir (Student)" userId="8a2e9205-1857-43d3-a61d-be7f75aad1f4" providerId="ADAL" clId="{B2035EB5-181C-4237-BE1F-F4F17E8692C2}" dt="2022-07-04T10:31:26.548" v="4950" actId="20577"/>
          <ac:spMkLst>
            <pc:docMk/>
            <pc:sldMk cId="2388769284" sldId="276"/>
            <ac:spMk id="2" creationId="{8FC2C4B7-137E-3238-36E0-7CD290FF7653}"/>
          </ac:spMkLst>
        </pc:spChg>
        <pc:spChg chg="mod">
          <ac:chgData name="Zara Weir (Student)" userId="8a2e9205-1857-43d3-a61d-be7f75aad1f4" providerId="ADAL" clId="{B2035EB5-181C-4237-BE1F-F4F17E8692C2}" dt="2022-06-29T12:53:39.299" v="3298" actId="20577"/>
          <ac:spMkLst>
            <pc:docMk/>
            <pc:sldMk cId="2388769284" sldId="276"/>
            <ac:spMk id="3" creationId="{39D2A586-9040-4FDB-F118-6970980F816E}"/>
          </ac:spMkLst>
        </pc:spChg>
        <pc:picChg chg="add mod">
          <ac:chgData name="Zara Weir (Student)" userId="8a2e9205-1857-43d3-a61d-be7f75aad1f4" providerId="ADAL" clId="{B2035EB5-181C-4237-BE1F-F4F17E8692C2}" dt="2022-06-29T12:54:05.205" v="3307" actId="1076"/>
          <ac:picMkLst>
            <pc:docMk/>
            <pc:sldMk cId="2388769284" sldId="276"/>
            <ac:picMk id="4" creationId="{D090003A-4919-6805-9311-D4278FC362AF}"/>
          </ac:picMkLst>
        </pc:picChg>
        <pc:picChg chg="add mod">
          <ac:chgData name="Zara Weir (Student)" userId="8a2e9205-1857-43d3-a61d-be7f75aad1f4" providerId="ADAL" clId="{B2035EB5-181C-4237-BE1F-F4F17E8692C2}" dt="2022-06-29T12:54:02.268" v="3306" actId="14100"/>
          <ac:picMkLst>
            <pc:docMk/>
            <pc:sldMk cId="2388769284" sldId="276"/>
            <ac:picMk id="5" creationId="{7C42632F-10D3-9639-FFB3-69565D898F00}"/>
          </ac:picMkLst>
        </pc:picChg>
        <pc:picChg chg="add mod">
          <ac:chgData name="Zara Weir (Student)" userId="8a2e9205-1857-43d3-a61d-be7f75aad1f4" providerId="ADAL" clId="{B2035EB5-181C-4237-BE1F-F4F17E8692C2}" dt="2022-06-29T12:54:29.287" v="3308" actId="1076"/>
          <ac:picMkLst>
            <pc:docMk/>
            <pc:sldMk cId="2388769284" sldId="276"/>
            <ac:picMk id="6" creationId="{B332F361-AFFC-AB2B-FB0D-0ED018414962}"/>
          </ac:picMkLst>
        </pc:picChg>
      </pc:sldChg>
      <pc:sldChg chg="modSp new mod">
        <pc:chgData name="Zara Weir (Student)" userId="8a2e9205-1857-43d3-a61d-be7f75aad1f4" providerId="ADAL" clId="{B2035EB5-181C-4237-BE1F-F4F17E8692C2}" dt="2022-06-27T13:13:58.328" v="2714" actId="20577"/>
        <pc:sldMkLst>
          <pc:docMk/>
          <pc:sldMk cId="4050695608" sldId="277"/>
        </pc:sldMkLst>
        <pc:spChg chg="mod">
          <ac:chgData name="Zara Weir (Student)" userId="8a2e9205-1857-43d3-a61d-be7f75aad1f4" providerId="ADAL" clId="{B2035EB5-181C-4237-BE1F-F4F17E8692C2}" dt="2022-06-27T13:13:58.328" v="2714" actId="20577"/>
          <ac:spMkLst>
            <pc:docMk/>
            <pc:sldMk cId="4050695608" sldId="277"/>
            <ac:spMk id="2" creationId="{642CD416-D322-1D8E-3C2E-08A925E88C67}"/>
          </ac:spMkLst>
        </pc:spChg>
      </pc:sldChg>
      <pc:sldChg chg="addSp modSp new mod">
        <pc:chgData name="Zara Weir (Student)" userId="8a2e9205-1857-43d3-a61d-be7f75aad1f4" providerId="ADAL" clId="{B2035EB5-181C-4237-BE1F-F4F17E8692C2}" dt="2022-06-28T10:55:25.947" v="3113" actId="1076"/>
        <pc:sldMkLst>
          <pc:docMk/>
          <pc:sldMk cId="726192440" sldId="278"/>
        </pc:sldMkLst>
        <pc:spChg chg="mod">
          <ac:chgData name="Zara Weir (Student)" userId="8a2e9205-1857-43d3-a61d-be7f75aad1f4" providerId="ADAL" clId="{B2035EB5-181C-4237-BE1F-F4F17E8692C2}" dt="2022-06-28T10:55:08.207" v="3108"/>
          <ac:spMkLst>
            <pc:docMk/>
            <pc:sldMk cId="726192440" sldId="278"/>
            <ac:spMk id="2" creationId="{15B886F5-3ADE-D48D-DD6E-97C6194FCC49}"/>
          </ac:spMkLst>
        </pc:spChg>
        <pc:spChg chg="mod">
          <ac:chgData name="Zara Weir (Student)" userId="8a2e9205-1857-43d3-a61d-be7f75aad1f4" providerId="ADAL" clId="{B2035EB5-181C-4237-BE1F-F4F17E8692C2}" dt="2022-06-28T10:54:42.453" v="3103" actId="20577"/>
          <ac:spMkLst>
            <pc:docMk/>
            <pc:sldMk cId="726192440" sldId="278"/>
            <ac:spMk id="3" creationId="{D8B70E59-149D-C83F-2146-9F901979A85F}"/>
          </ac:spMkLst>
        </pc:spChg>
        <pc:picChg chg="add mod">
          <ac:chgData name="Zara Weir (Student)" userId="8a2e9205-1857-43d3-a61d-be7f75aad1f4" providerId="ADAL" clId="{B2035EB5-181C-4237-BE1F-F4F17E8692C2}" dt="2022-06-28T10:55:22.664" v="3112" actId="1076"/>
          <ac:picMkLst>
            <pc:docMk/>
            <pc:sldMk cId="726192440" sldId="278"/>
            <ac:picMk id="4" creationId="{7623F73A-902D-98BA-4267-C8E72708B9EC}"/>
          </ac:picMkLst>
        </pc:picChg>
        <pc:picChg chg="add mod">
          <ac:chgData name="Zara Weir (Student)" userId="8a2e9205-1857-43d3-a61d-be7f75aad1f4" providerId="ADAL" clId="{B2035EB5-181C-4237-BE1F-F4F17E8692C2}" dt="2022-06-28T10:55:25.947" v="3113" actId="1076"/>
          <ac:picMkLst>
            <pc:docMk/>
            <pc:sldMk cId="726192440" sldId="278"/>
            <ac:picMk id="5" creationId="{F5FBA78A-E051-0E05-C7CE-7DDB00954198}"/>
          </ac:picMkLst>
        </pc:picChg>
      </pc:sldChg>
      <pc:sldChg chg="addSp modSp new mod modNotesTx">
        <pc:chgData name="Zara Weir (Student)" userId="8a2e9205-1857-43d3-a61d-be7f75aad1f4" providerId="ADAL" clId="{B2035EB5-181C-4237-BE1F-F4F17E8692C2}" dt="2022-07-04T10:31:52.342" v="4969" actId="20577"/>
        <pc:sldMkLst>
          <pc:docMk/>
          <pc:sldMk cId="2692394184" sldId="279"/>
        </pc:sldMkLst>
        <pc:spChg chg="mod">
          <ac:chgData name="Zara Weir (Student)" userId="8a2e9205-1857-43d3-a61d-be7f75aad1f4" providerId="ADAL" clId="{B2035EB5-181C-4237-BE1F-F4F17E8692C2}" dt="2022-07-04T10:31:52.342" v="4969" actId="20577"/>
          <ac:spMkLst>
            <pc:docMk/>
            <pc:sldMk cId="2692394184" sldId="279"/>
            <ac:spMk id="2" creationId="{C52C9844-65D1-549B-C009-73988D983126}"/>
          </ac:spMkLst>
        </pc:spChg>
        <pc:spChg chg="mod">
          <ac:chgData name="Zara Weir (Student)" userId="8a2e9205-1857-43d3-a61d-be7f75aad1f4" providerId="ADAL" clId="{B2035EB5-181C-4237-BE1F-F4F17E8692C2}" dt="2022-06-30T15:04:44.401" v="3745" actId="20577"/>
          <ac:spMkLst>
            <pc:docMk/>
            <pc:sldMk cId="2692394184" sldId="279"/>
            <ac:spMk id="3" creationId="{4086B21D-D39E-52B3-B36E-E945DB451BC9}"/>
          </ac:spMkLst>
        </pc:spChg>
        <pc:spChg chg="add mod">
          <ac:chgData name="Zara Weir (Student)" userId="8a2e9205-1857-43d3-a61d-be7f75aad1f4" providerId="ADAL" clId="{B2035EB5-181C-4237-BE1F-F4F17E8692C2}" dt="2022-06-30T15:03:59.112" v="3687"/>
          <ac:spMkLst>
            <pc:docMk/>
            <pc:sldMk cId="2692394184" sldId="279"/>
            <ac:spMk id="5" creationId="{34F28E28-C5E3-5535-8D1B-3D3A03AF6885}"/>
          </ac:spMkLst>
        </pc:spChg>
        <pc:picChg chg="add mod">
          <ac:chgData name="Zara Weir (Student)" userId="8a2e9205-1857-43d3-a61d-be7f75aad1f4" providerId="ADAL" clId="{B2035EB5-181C-4237-BE1F-F4F17E8692C2}" dt="2022-06-30T15:04:09.376" v="3690" actId="1076"/>
          <ac:picMkLst>
            <pc:docMk/>
            <pc:sldMk cId="2692394184" sldId="279"/>
            <ac:picMk id="4" creationId="{4FDE2239-064C-CE7A-A2DD-CDC52ECB28FF}"/>
          </ac:picMkLst>
        </pc:picChg>
      </pc:sldChg>
      <pc:sldChg chg="modSp new mod modNotesTx">
        <pc:chgData name="Zara Weir (Student)" userId="8a2e9205-1857-43d3-a61d-be7f75aad1f4" providerId="ADAL" clId="{B2035EB5-181C-4237-BE1F-F4F17E8692C2}" dt="2022-06-30T15:21:43.656" v="4906" actId="20577"/>
        <pc:sldMkLst>
          <pc:docMk/>
          <pc:sldMk cId="2162719763" sldId="280"/>
        </pc:sldMkLst>
        <pc:spChg chg="mod">
          <ac:chgData name="Zara Weir (Student)" userId="8a2e9205-1857-43d3-a61d-be7f75aad1f4" providerId="ADAL" clId="{B2035EB5-181C-4237-BE1F-F4F17E8692C2}" dt="2022-06-30T15:09:29.193" v="4436" actId="20577"/>
          <ac:spMkLst>
            <pc:docMk/>
            <pc:sldMk cId="2162719763" sldId="280"/>
            <ac:spMk id="2" creationId="{77C6C935-63D9-C8BF-80BE-21A99977B18F}"/>
          </ac:spMkLst>
        </pc:spChg>
        <pc:spChg chg="mod">
          <ac:chgData name="Zara Weir (Student)" userId="8a2e9205-1857-43d3-a61d-be7f75aad1f4" providerId="ADAL" clId="{B2035EB5-181C-4237-BE1F-F4F17E8692C2}" dt="2022-06-30T15:21:43.656" v="4906" actId="20577"/>
          <ac:spMkLst>
            <pc:docMk/>
            <pc:sldMk cId="2162719763" sldId="280"/>
            <ac:spMk id="3" creationId="{54A1181C-B66F-AA27-29BF-4EB9787CE0E0}"/>
          </ac:spMkLst>
        </pc:spChg>
      </pc:sldChg>
      <pc:sldChg chg="addSp delSp modSp new mod">
        <pc:chgData name="Zara Weir (Student)" userId="8a2e9205-1857-43d3-a61d-be7f75aad1f4" providerId="ADAL" clId="{B2035EB5-181C-4237-BE1F-F4F17E8692C2}" dt="2022-07-04T10:34:50.488" v="5065" actId="1076"/>
        <pc:sldMkLst>
          <pc:docMk/>
          <pc:sldMk cId="1994417412" sldId="281"/>
        </pc:sldMkLst>
        <pc:spChg chg="mod">
          <ac:chgData name="Zara Weir (Student)" userId="8a2e9205-1857-43d3-a61d-be7f75aad1f4" providerId="ADAL" clId="{B2035EB5-181C-4237-BE1F-F4F17E8692C2}" dt="2022-07-04T10:30:26.978" v="4930" actId="20577"/>
          <ac:spMkLst>
            <pc:docMk/>
            <pc:sldMk cId="1994417412" sldId="281"/>
            <ac:spMk id="2" creationId="{FE5A27EE-238B-426C-57F8-99F05368D5F7}"/>
          </ac:spMkLst>
        </pc:spChg>
        <pc:spChg chg="mod">
          <ac:chgData name="Zara Weir (Student)" userId="8a2e9205-1857-43d3-a61d-be7f75aad1f4" providerId="ADAL" clId="{B2035EB5-181C-4237-BE1F-F4F17E8692C2}" dt="2022-07-04T10:32:18.987" v="5024" actId="20577"/>
          <ac:spMkLst>
            <pc:docMk/>
            <pc:sldMk cId="1994417412" sldId="281"/>
            <ac:spMk id="3" creationId="{CF4ED2AE-1B47-9016-2625-87732A2DCCFB}"/>
          </ac:spMkLst>
        </pc:spChg>
        <pc:spChg chg="add mod">
          <ac:chgData name="Zara Weir (Student)" userId="8a2e9205-1857-43d3-a61d-be7f75aad1f4" providerId="ADAL" clId="{B2035EB5-181C-4237-BE1F-F4F17E8692C2}" dt="2022-07-04T10:33:19.469" v="5047" actId="20577"/>
          <ac:spMkLst>
            <pc:docMk/>
            <pc:sldMk cId="1994417412" sldId="281"/>
            <ac:spMk id="5" creationId="{2217A976-11E7-26AC-F02A-9E80E3FE57A1}"/>
          </ac:spMkLst>
        </pc:spChg>
        <pc:spChg chg="add mod">
          <ac:chgData name="Zara Weir (Student)" userId="8a2e9205-1857-43d3-a61d-be7f75aad1f4" providerId="ADAL" clId="{B2035EB5-181C-4237-BE1F-F4F17E8692C2}" dt="2022-07-04T10:34:37.029" v="5062" actId="14100"/>
          <ac:spMkLst>
            <pc:docMk/>
            <pc:sldMk cId="1994417412" sldId="281"/>
            <ac:spMk id="6" creationId="{5DD7934C-54C9-3C53-A099-8ADB803561BF}"/>
          </ac:spMkLst>
        </pc:spChg>
        <pc:spChg chg="add del mod">
          <ac:chgData name="Zara Weir (Student)" userId="8a2e9205-1857-43d3-a61d-be7f75aad1f4" providerId="ADAL" clId="{B2035EB5-181C-4237-BE1F-F4F17E8692C2}" dt="2022-07-04T10:34:12.945" v="5057"/>
          <ac:spMkLst>
            <pc:docMk/>
            <pc:sldMk cId="1994417412" sldId="281"/>
            <ac:spMk id="7" creationId="{F8993589-5F7C-F62F-D173-7EC5409C3C0F}"/>
          </ac:spMkLst>
        </pc:spChg>
        <pc:picChg chg="add mod">
          <ac:chgData name="Zara Weir (Student)" userId="8a2e9205-1857-43d3-a61d-be7f75aad1f4" providerId="ADAL" clId="{B2035EB5-181C-4237-BE1F-F4F17E8692C2}" dt="2022-07-04T10:34:45.793" v="5064" actId="1076"/>
          <ac:picMkLst>
            <pc:docMk/>
            <pc:sldMk cId="1994417412" sldId="281"/>
            <ac:picMk id="4" creationId="{DAD41692-5A2C-813D-FB06-10C5F4D39A4E}"/>
          </ac:picMkLst>
        </pc:picChg>
        <pc:picChg chg="add mod">
          <ac:chgData name="Zara Weir (Student)" userId="8a2e9205-1857-43d3-a61d-be7f75aad1f4" providerId="ADAL" clId="{B2035EB5-181C-4237-BE1F-F4F17E8692C2}" dt="2022-07-04T10:34:50.488" v="5065" actId="1076"/>
          <ac:picMkLst>
            <pc:docMk/>
            <pc:sldMk cId="1994417412" sldId="281"/>
            <ac:picMk id="8" creationId="{87B48A97-E9A8-D0EC-32B4-9233BE72F0AC}"/>
          </ac:picMkLst>
        </pc:picChg>
      </pc:sldChg>
      <pc:sldChg chg="modSp new mod">
        <pc:chgData name="Zara Weir (Student)" userId="8a2e9205-1857-43d3-a61d-be7f75aad1f4" providerId="ADAL" clId="{B2035EB5-181C-4237-BE1F-F4F17E8692C2}" dt="2022-07-06T10:35:19.342" v="5715" actId="20577"/>
        <pc:sldMkLst>
          <pc:docMk/>
          <pc:sldMk cId="3547729567" sldId="282"/>
        </pc:sldMkLst>
        <pc:spChg chg="mod">
          <ac:chgData name="Zara Weir (Student)" userId="8a2e9205-1857-43d3-a61d-be7f75aad1f4" providerId="ADAL" clId="{B2035EB5-181C-4237-BE1F-F4F17E8692C2}" dt="2022-07-04T10:35:14.119" v="5110" actId="20577"/>
          <ac:spMkLst>
            <pc:docMk/>
            <pc:sldMk cId="3547729567" sldId="282"/>
            <ac:spMk id="2" creationId="{53172038-2A80-1C1A-B312-3C171845AD0A}"/>
          </ac:spMkLst>
        </pc:spChg>
        <pc:spChg chg="mod">
          <ac:chgData name="Zara Weir (Student)" userId="8a2e9205-1857-43d3-a61d-be7f75aad1f4" providerId="ADAL" clId="{B2035EB5-181C-4237-BE1F-F4F17E8692C2}" dt="2022-07-06T10:35:19.342" v="5715" actId="20577"/>
          <ac:spMkLst>
            <pc:docMk/>
            <pc:sldMk cId="3547729567" sldId="282"/>
            <ac:spMk id="3" creationId="{CE8FC7FD-1854-BDB9-6FC4-4C4643ED9BC3}"/>
          </ac:spMkLst>
        </pc:spChg>
      </pc:sldChg>
      <pc:sldChg chg="addSp modSp new mod modNotesTx">
        <pc:chgData name="Zara Weir (Student)" userId="8a2e9205-1857-43d3-a61d-be7f75aad1f4" providerId="ADAL" clId="{B2035EB5-181C-4237-BE1F-F4F17E8692C2}" dt="2022-07-21T09:01:39.990" v="7324" actId="20577"/>
        <pc:sldMkLst>
          <pc:docMk/>
          <pc:sldMk cId="2176293128" sldId="283"/>
        </pc:sldMkLst>
        <pc:spChg chg="mod">
          <ac:chgData name="Zara Weir (Student)" userId="8a2e9205-1857-43d3-a61d-be7f75aad1f4" providerId="ADAL" clId="{B2035EB5-181C-4237-BE1F-F4F17E8692C2}" dt="2022-07-05T15:58:57.044" v="5403" actId="20577"/>
          <ac:spMkLst>
            <pc:docMk/>
            <pc:sldMk cId="2176293128" sldId="283"/>
            <ac:spMk id="2" creationId="{6EFEDDFE-65A5-48ED-306E-95DCFBA76C58}"/>
          </ac:spMkLst>
        </pc:spChg>
        <pc:spChg chg="mod">
          <ac:chgData name="Zara Weir (Student)" userId="8a2e9205-1857-43d3-a61d-be7f75aad1f4" providerId="ADAL" clId="{B2035EB5-181C-4237-BE1F-F4F17E8692C2}" dt="2022-07-06T15:20:23.246" v="6603" actId="20577"/>
          <ac:spMkLst>
            <pc:docMk/>
            <pc:sldMk cId="2176293128" sldId="283"/>
            <ac:spMk id="3" creationId="{3B83CCD2-6A29-9057-7407-3D13825D287E}"/>
          </ac:spMkLst>
        </pc:spChg>
        <pc:spChg chg="add mod">
          <ac:chgData name="Zara Weir (Student)" userId="8a2e9205-1857-43d3-a61d-be7f75aad1f4" providerId="ADAL" clId="{B2035EB5-181C-4237-BE1F-F4F17E8692C2}" dt="2022-07-06T15:20:36.646" v="6607" actId="20577"/>
          <ac:spMkLst>
            <pc:docMk/>
            <pc:sldMk cId="2176293128" sldId="283"/>
            <ac:spMk id="6" creationId="{EF84D76A-6506-AA05-64B6-3F059A07F995}"/>
          </ac:spMkLst>
        </pc:spChg>
        <pc:spChg chg="add mod">
          <ac:chgData name="Zara Weir (Student)" userId="8a2e9205-1857-43d3-a61d-be7f75aad1f4" providerId="ADAL" clId="{B2035EB5-181C-4237-BE1F-F4F17E8692C2}" dt="2022-07-06T15:20:33.775" v="6605" actId="1076"/>
          <ac:spMkLst>
            <pc:docMk/>
            <pc:sldMk cId="2176293128" sldId="283"/>
            <ac:spMk id="8" creationId="{F78CAE9E-ADE9-8A9F-A86D-6CAF289DD706}"/>
          </ac:spMkLst>
        </pc:spChg>
        <pc:picChg chg="add mod">
          <ac:chgData name="Zara Weir (Student)" userId="8a2e9205-1857-43d3-a61d-be7f75aad1f4" providerId="ADAL" clId="{B2035EB5-181C-4237-BE1F-F4F17E8692C2}" dt="2022-07-06T15:10:35.492" v="5966" actId="14100"/>
          <ac:picMkLst>
            <pc:docMk/>
            <pc:sldMk cId="2176293128" sldId="283"/>
            <ac:picMk id="4" creationId="{918C69B4-3EB9-A79D-E8E7-D799511FC025}"/>
          </ac:picMkLst>
        </pc:picChg>
        <pc:picChg chg="add mod">
          <ac:chgData name="Zara Weir (Student)" userId="8a2e9205-1857-43d3-a61d-be7f75aad1f4" providerId="ADAL" clId="{B2035EB5-181C-4237-BE1F-F4F17E8692C2}" dt="2022-07-06T15:20:26.345" v="6604" actId="1076"/>
          <ac:picMkLst>
            <pc:docMk/>
            <pc:sldMk cId="2176293128" sldId="283"/>
            <ac:picMk id="5" creationId="{FEE81B18-939F-EBA8-83F3-F938C08943E5}"/>
          </ac:picMkLst>
        </pc:picChg>
        <pc:picChg chg="add mod">
          <ac:chgData name="Zara Weir (Student)" userId="8a2e9205-1857-43d3-a61d-be7f75aad1f4" providerId="ADAL" clId="{B2035EB5-181C-4237-BE1F-F4F17E8692C2}" dt="2022-07-06T15:19:49.009" v="6522" actId="1076"/>
          <ac:picMkLst>
            <pc:docMk/>
            <pc:sldMk cId="2176293128" sldId="283"/>
            <ac:picMk id="7" creationId="{BA344218-098E-6A74-25AF-9B184739979C}"/>
          </ac:picMkLst>
        </pc:picChg>
      </pc:sldChg>
      <pc:sldChg chg="addSp delSp modSp new mod ord modNotesTx">
        <pc:chgData name="Zara Weir (Student)" userId="8a2e9205-1857-43d3-a61d-be7f75aad1f4" providerId="ADAL" clId="{B2035EB5-181C-4237-BE1F-F4F17E8692C2}" dt="2022-07-11T16:06:10.934" v="6832"/>
        <pc:sldMkLst>
          <pc:docMk/>
          <pc:sldMk cId="1807031894" sldId="284"/>
        </pc:sldMkLst>
        <pc:spChg chg="mod">
          <ac:chgData name="Zara Weir (Student)" userId="8a2e9205-1857-43d3-a61d-be7f75aad1f4" providerId="ADAL" clId="{B2035EB5-181C-4237-BE1F-F4F17E8692C2}" dt="2022-07-05T15:59:14.885" v="5417" actId="20577"/>
          <ac:spMkLst>
            <pc:docMk/>
            <pc:sldMk cId="1807031894" sldId="284"/>
            <ac:spMk id="2" creationId="{AAD7183E-7199-38E3-62C8-7746E559B15D}"/>
          </ac:spMkLst>
        </pc:spChg>
        <pc:spChg chg="mod">
          <ac:chgData name="Zara Weir (Student)" userId="8a2e9205-1857-43d3-a61d-be7f75aad1f4" providerId="ADAL" clId="{B2035EB5-181C-4237-BE1F-F4F17E8692C2}" dt="2022-07-06T15:18:01.905" v="6472" actId="20577"/>
          <ac:spMkLst>
            <pc:docMk/>
            <pc:sldMk cId="1807031894" sldId="284"/>
            <ac:spMk id="3" creationId="{417A03CF-92CF-9510-C405-261594800793}"/>
          </ac:spMkLst>
        </pc:spChg>
        <pc:spChg chg="add mod">
          <ac:chgData name="Zara Weir (Student)" userId="8a2e9205-1857-43d3-a61d-be7f75aad1f4" providerId="ADAL" clId="{B2035EB5-181C-4237-BE1F-F4F17E8692C2}" dt="2022-07-06T15:18:12.268" v="6473" actId="1076"/>
          <ac:spMkLst>
            <pc:docMk/>
            <pc:sldMk cId="1807031894" sldId="284"/>
            <ac:spMk id="24" creationId="{BAA70B54-F178-FD1A-771D-6973CAE04BC0}"/>
          </ac:spMkLst>
        </pc:spChg>
        <pc:spChg chg="add del mod">
          <ac:chgData name="Zara Weir (Student)" userId="8a2e9205-1857-43d3-a61d-be7f75aad1f4" providerId="ADAL" clId="{B2035EB5-181C-4237-BE1F-F4F17E8692C2}" dt="2022-07-06T15:17:53.386" v="6468"/>
          <ac:spMkLst>
            <pc:docMk/>
            <pc:sldMk cId="1807031894" sldId="284"/>
            <ac:spMk id="25" creationId="{351E568C-3753-8AB0-19F1-60483605D50E}"/>
          </ac:spMkLst>
        </pc:spChg>
        <pc:spChg chg="add mod">
          <ac:chgData name="Zara Weir (Student)" userId="8a2e9205-1857-43d3-a61d-be7f75aad1f4" providerId="ADAL" clId="{B2035EB5-181C-4237-BE1F-F4F17E8692C2}" dt="2022-07-06T15:18:16.055" v="6474" actId="1076"/>
          <ac:spMkLst>
            <pc:docMk/>
            <pc:sldMk cId="1807031894" sldId="284"/>
            <ac:spMk id="46" creationId="{CF4F8F1C-0553-4201-99F8-A1C6E61A430F}"/>
          </ac:spMkLst>
        </pc:spChg>
        <pc:grpChg chg="del mod">
          <ac:chgData name="Zara Weir (Student)" userId="8a2e9205-1857-43d3-a61d-be7f75aad1f4" providerId="ADAL" clId="{B2035EB5-181C-4237-BE1F-F4F17E8692C2}" dt="2022-07-06T15:15:48.230" v="6322" actId="34122"/>
          <ac:grpSpMkLst>
            <pc:docMk/>
            <pc:sldMk cId="1807031894" sldId="284"/>
            <ac:grpSpMk id="10" creationId="{E4761D43-4273-8454-00F4-B26A26ADCDEB}"/>
          </ac:grpSpMkLst>
        </pc:grpChg>
        <pc:grpChg chg="del mod">
          <ac:chgData name="Zara Weir (Student)" userId="8a2e9205-1857-43d3-a61d-be7f75aad1f4" providerId="ADAL" clId="{B2035EB5-181C-4237-BE1F-F4F17E8692C2}" dt="2022-07-06T15:15:31.345" v="6311"/>
          <ac:grpSpMkLst>
            <pc:docMk/>
            <pc:sldMk cId="1807031894" sldId="284"/>
            <ac:grpSpMk id="14" creationId="{5935BF4D-BAB8-2596-913E-7AE81EFB87E9}"/>
          </ac:grpSpMkLst>
        </pc:grpChg>
        <pc:grpChg chg="del mod">
          <ac:chgData name="Zara Weir (Student)" userId="8a2e9205-1857-43d3-a61d-be7f75aad1f4" providerId="ADAL" clId="{B2035EB5-181C-4237-BE1F-F4F17E8692C2}" dt="2022-07-06T15:15:36.345" v="6315"/>
          <ac:grpSpMkLst>
            <pc:docMk/>
            <pc:sldMk cId="1807031894" sldId="284"/>
            <ac:grpSpMk id="17" creationId="{A2EAC03A-A852-4EA8-CBDD-4D63FF52A264}"/>
          </ac:grpSpMkLst>
        </pc:grpChg>
        <pc:grpChg chg="del mod">
          <ac:chgData name="Zara Weir (Student)" userId="8a2e9205-1857-43d3-a61d-be7f75aad1f4" providerId="ADAL" clId="{B2035EB5-181C-4237-BE1F-F4F17E8692C2}" dt="2022-07-06T15:15:48.230" v="6322" actId="34122"/>
          <ac:grpSpMkLst>
            <pc:docMk/>
            <pc:sldMk cId="1807031894" sldId="284"/>
            <ac:grpSpMk id="23" creationId="{15488717-33A1-4581-2380-9D2A2108CCEA}"/>
          </ac:grpSpMkLst>
        </pc:grpChg>
        <pc:inkChg chg="add del mod topLvl">
          <ac:chgData name="Zara Weir (Student)" userId="8a2e9205-1857-43d3-a61d-be7f75aad1f4" providerId="ADAL" clId="{B2035EB5-181C-4237-BE1F-F4F17E8692C2}" dt="2022-07-06T15:15:48.230" v="6322" actId="34122"/>
          <ac:inkMkLst>
            <pc:docMk/>
            <pc:sldMk cId="1807031894" sldId="284"/>
            <ac:inkMk id="4" creationId="{03B650B4-DC87-DFB5-1EEF-47EE86927AA2}"/>
          </ac:inkMkLst>
        </pc:inkChg>
        <pc:inkChg chg="add del mod topLvl">
          <ac:chgData name="Zara Weir (Student)" userId="8a2e9205-1857-43d3-a61d-be7f75aad1f4" providerId="ADAL" clId="{B2035EB5-181C-4237-BE1F-F4F17E8692C2}" dt="2022-07-06T15:15:48.230" v="6322" actId="34122"/>
          <ac:inkMkLst>
            <pc:docMk/>
            <pc:sldMk cId="1807031894" sldId="284"/>
            <ac:inkMk id="5" creationId="{711A39BF-7803-5776-2AB1-B37FB02CB785}"/>
          </ac:inkMkLst>
        </pc:inkChg>
        <pc:inkChg chg="add del mod">
          <ac:chgData name="Zara Weir (Student)" userId="8a2e9205-1857-43d3-a61d-be7f75aad1f4" providerId="ADAL" clId="{B2035EB5-181C-4237-BE1F-F4F17E8692C2}" dt="2022-07-06T15:15:48.230" v="6322" actId="34122"/>
          <ac:inkMkLst>
            <pc:docMk/>
            <pc:sldMk cId="1807031894" sldId="284"/>
            <ac:inkMk id="6" creationId="{0C85509F-7153-B392-BF1F-8D42F7B7C44D}"/>
          </ac:inkMkLst>
        </pc:inkChg>
        <pc:inkChg chg="add del mod">
          <ac:chgData name="Zara Weir (Student)" userId="8a2e9205-1857-43d3-a61d-be7f75aad1f4" providerId="ADAL" clId="{B2035EB5-181C-4237-BE1F-F4F17E8692C2}" dt="2022-07-06T15:15:48.230" v="6322" actId="34122"/>
          <ac:inkMkLst>
            <pc:docMk/>
            <pc:sldMk cId="1807031894" sldId="284"/>
            <ac:inkMk id="7" creationId="{98997E84-2CED-6A81-64B0-F411D564081B}"/>
          </ac:inkMkLst>
        </pc:inkChg>
        <pc:inkChg chg="add del mod">
          <ac:chgData name="Zara Weir (Student)" userId="8a2e9205-1857-43d3-a61d-be7f75aad1f4" providerId="ADAL" clId="{B2035EB5-181C-4237-BE1F-F4F17E8692C2}" dt="2022-07-06T15:15:48.230" v="6322" actId="34122"/>
          <ac:inkMkLst>
            <pc:docMk/>
            <pc:sldMk cId="1807031894" sldId="284"/>
            <ac:inkMk id="8" creationId="{6B355B2F-C21D-9FE3-A4D0-1F33FFBAE156}"/>
          </ac:inkMkLst>
        </pc:inkChg>
        <pc:inkChg chg="add del mod">
          <ac:chgData name="Zara Weir (Student)" userId="8a2e9205-1857-43d3-a61d-be7f75aad1f4" providerId="ADAL" clId="{B2035EB5-181C-4237-BE1F-F4F17E8692C2}" dt="2022-07-06T15:15:48.230" v="6322" actId="34122"/>
          <ac:inkMkLst>
            <pc:docMk/>
            <pc:sldMk cId="1807031894" sldId="284"/>
            <ac:inkMk id="9" creationId="{717BB63F-14DC-5F43-4B7A-3C020ED916EE}"/>
          </ac:inkMkLst>
        </pc:inkChg>
        <pc:inkChg chg="add del mod">
          <ac:chgData name="Zara Weir (Student)" userId="8a2e9205-1857-43d3-a61d-be7f75aad1f4" providerId="ADAL" clId="{B2035EB5-181C-4237-BE1F-F4F17E8692C2}" dt="2022-07-06T15:15:48.230" v="6322" actId="34122"/>
          <ac:inkMkLst>
            <pc:docMk/>
            <pc:sldMk cId="1807031894" sldId="284"/>
            <ac:inkMk id="11" creationId="{4E7E5F49-923C-4200-CD85-46BDCB7F374B}"/>
          </ac:inkMkLst>
        </pc:inkChg>
        <pc:inkChg chg="add del mod">
          <ac:chgData name="Zara Weir (Student)" userId="8a2e9205-1857-43d3-a61d-be7f75aad1f4" providerId="ADAL" clId="{B2035EB5-181C-4237-BE1F-F4F17E8692C2}" dt="2022-07-06T15:15:36.345" v="6315"/>
          <ac:inkMkLst>
            <pc:docMk/>
            <pc:sldMk cId="1807031894" sldId="284"/>
            <ac:inkMk id="12" creationId="{B606B5B0-E571-094B-0B94-5ABC45F44773}"/>
          </ac:inkMkLst>
        </pc:inkChg>
        <pc:inkChg chg="add del">
          <ac:chgData name="Zara Weir (Student)" userId="8a2e9205-1857-43d3-a61d-be7f75aad1f4" providerId="ADAL" clId="{B2035EB5-181C-4237-BE1F-F4F17E8692C2}" dt="2022-07-06T15:15:33.469" v="6313"/>
          <ac:inkMkLst>
            <pc:docMk/>
            <pc:sldMk cId="1807031894" sldId="284"/>
            <ac:inkMk id="13" creationId="{1AF16578-3BB6-A6B3-43BC-9D708443239F}"/>
          </ac:inkMkLst>
        </pc:inkChg>
        <pc:inkChg chg="add del mod">
          <ac:chgData name="Zara Weir (Student)" userId="8a2e9205-1857-43d3-a61d-be7f75aad1f4" providerId="ADAL" clId="{B2035EB5-181C-4237-BE1F-F4F17E8692C2}" dt="2022-07-06T15:15:33.469" v="6312"/>
          <ac:inkMkLst>
            <pc:docMk/>
            <pc:sldMk cId="1807031894" sldId="284"/>
            <ac:inkMk id="15" creationId="{FCFBD2FC-670C-64FB-3C56-89CAA223735E}"/>
          </ac:inkMkLst>
        </pc:inkChg>
        <pc:inkChg chg="add del">
          <ac:chgData name="Zara Weir (Student)" userId="8a2e9205-1857-43d3-a61d-be7f75aad1f4" providerId="ADAL" clId="{B2035EB5-181C-4237-BE1F-F4F17E8692C2}" dt="2022-07-06T15:15:33.469" v="6314"/>
          <ac:inkMkLst>
            <pc:docMk/>
            <pc:sldMk cId="1807031894" sldId="284"/>
            <ac:inkMk id="16" creationId="{143247E7-C635-5B6B-9665-33CF2ACAD740}"/>
          </ac:inkMkLst>
        </pc:inkChg>
        <pc:inkChg chg="add del mod topLvl">
          <ac:chgData name="Zara Weir (Student)" userId="8a2e9205-1857-43d3-a61d-be7f75aad1f4" providerId="ADAL" clId="{B2035EB5-181C-4237-BE1F-F4F17E8692C2}" dt="2022-07-06T15:15:48.230" v="6322" actId="34122"/>
          <ac:inkMkLst>
            <pc:docMk/>
            <pc:sldMk cId="1807031894" sldId="284"/>
            <ac:inkMk id="18" creationId="{392BBC0E-4D95-1653-365D-8D428863E226}"/>
          </ac:inkMkLst>
        </pc:inkChg>
        <pc:inkChg chg="add del mod topLvl">
          <ac:chgData name="Zara Weir (Student)" userId="8a2e9205-1857-43d3-a61d-be7f75aad1f4" providerId="ADAL" clId="{B2035EB5-181C-4237-BE1F-F4F17E8692C2}" dt="2022-07-06T15:15:48.230" v="6322" actId="34122"/>
          <ac:inkMkLst>
            <pc:docMk/>
            <pc:sldMk cId="1807031894" sldId="284"/>
            <ac:inkMk id="19" creationId="{C0B24C73-DC6E-3A77-22EB-F606367860B4}"/>
          </ac:inkMkLst>
        </pc:inkChg>
        <pc:inkChg chg="add del mod">
          <ac:chgData name="Zara Weir (Student)" userId="8a2e9205-1857-43d3-a61d-be7f75aad1f4" providerId="ADAL" clId="{B2035EB5-181C-4237-BE1F-F4F17E8692C2}" dt="2022-07-06T15:15:48.230" v="6322" actId="34122"/>
          <ac:inkMkLst>
            <pc:docMk/>
            <pc:sldMk cId="1807031894" sldId="284"/>
            <ac:inkMk id="20" creationId="{4564913E-FD6A-734D-BE6C-37A3634663C9}"/>
          </ac:inkMkLst>
        </pc:inkChg>
        <pc:inkChg chg="add del mod">
          <ac:chgData name="Zara Weir (Student)" userId="8a2e9205-1857-43d3-a61d-be7f75aad1f4" providerId="ADAL" clId="{B2035EB5-181C-4237-BE1F-F4F17E8692C2}" dt="2022-07-06T15:15:48.230" v="6322" actId="34122"/>
          <ac:inkMkLst>
            <pc:docMk/>
            <pc:sldMk cId="1807031894" sldId="284"/>
            <ac:inkMk id="21" creationId="{CCF0CD5E-7B2F-B927-2517-3414988F5189}"/>
          </ac:inkMkLst>
        </pc:inkChg>
        <pc:inkChg chg="add del mod">
          <ac:chgData name="Zara Weir (Student)" userId="8a2e9205-1857-43d3-a61d-be7f75aad1f4" providerId="ADAL" clId="{B2035EB5-181C-4237-BE1F-F4F17E8692C2}" dt="2022-07-06T15:15:48.230" v="6322" actId="34122"/>
          <ac:inkMkLst>
            <pc:docMk/>
            <pc:sldMk cId="1807031894" sldId="284"/>
            <ac:inkMk id="22" creationId="{1DFA7264-560D-C3FB-5EBB-4C1228F32AA5}"/>
          </ac:inkMkLst>
        </pc:inkChg>
      </pc:sldChg>
      <pc:sldChg chg="addSp modSp new mod ord modNotesTx">
        <pc:chgData name="Zara Weir (Student)" userId="8a2e9205-1857-43d3-a61d-be7f75aad1f4" providerId="ADAL" clId="{B2035EB5-181C-4237-BE1F-F4F17E8692C2}" dt="2022-07-21T09:10:55.124" v="7460" actId="14100"/>
        <pc:sldMkLst>
          <pc:docMk/>
          <pc:sldMk cId="3735935767" sldId="285"/>
        </pc:sldMkLst>
        <pc:spChg chg="mod">
          <ac:chgData name="Zara Weir (Student)" userId="8a2e9205-1857-43d3-a61d-be7f75aad1f4" providerId="ADAL" clId="{B2035EB5-181C-4237-BE1F-F4F17E8692C2}" dt="2022-07-21T08:58:32.674" v="7044" actId="27636"/>
          <ac:spMkLst>
            <pc:docMk/>
            <pc:sldMk cId="3735935767" sldId="285"/>
            <ac:spMk id="2" creationId="{E1632DEA-7749-2EF4-52F7-701ADF18EE04}"/>
          </ac:spMkLst>
        </pc:spChg>
        <pc:spChg chg="mod">
          <ac:chgData name="Zara Weir (Student)" userId="8a2e9205-1857-43d3-a61d-be7f75aad1f4" providerId="ADAL" clId="{B2035EB5-181C-4237-BE1F-F4F17E8692C2}" dt="2022-07-21T08:59:11.588" v="7155" actId="20577"/>
          <ac:spMkLst>
            <pc:docMk/>
            <pc:sldMk cId="3735935767" sldId="285"/>
            <ac:spMk id="3" creationId="{E386BB66-6FE2-80FF-305E-61CE2FCEFF30}"/>
          </ac:spMkLst>
        </pc:spChg>
        <pc:spChg chg="add mod">
          <ac:chgData name="Zara Weir (Student)" userId="8a2e9205-1857-43d3-a61d-be7f75aad1f4" providerId="ADAL" clId="{B2035EB5-181C-4237-BE1F-F4F17E8692C2}" dt="2022-07-21T09:07:41.852" v="7396" actId="1076"/>
          <ac:spMkLst>
            <pc:docMk/>
            <pc:sldMk cId="3735935767" sldId="285"/>
            <ac:spMk id="7" creationId="{8D6E8054-4158-2E9E-7E5D-9FC9D1137405}"/>
          </ac:spMkLst>
        </pc:spChg>
        <pc:spChg chg="add mod">
          <ac:chgData name="Zara Weir (Student)" userId="8a2e9205-1857-43d3-a61d-be7f75aad1f4" providerId="ADAL" clId="{B2035EB5-181C-4237-BE1F-F4F17E8692C2}" dt="2022-07-21T09:10:44.194" v="7459" actId="1076"/>
          <ac:spMkLst>
            <pc:docMk/>
            <pc:sldMk cId="3735935767" sldId="285"/>
            <ac:spMk id="11" creationId="{7E5BACE8-620B-FB84-4AE3-E309919127B3}"/>
          </ac:spMkLst>
        </pc:spChg>
        <pc:spChg chg="add mod">
          <ac:chgData name="Zara Weir (Student)" userId="8a2e9205-1857-43d3-a61d-be7f75aad1f4" providerId="ADAL" clId="{B2035EB5-181C-4237-BE1F-F4F17E8692C2}" dt="2022-07-21T09:10:55.124" v="7460" actId="14100"/>
          <ac:spMkLst>
            <pc:docMk/>
            <pc:sldMk cId="3735935767" sldId="285"/>
            <ac:spMk id="15" creationId="{8F226386-8879-E423-7D35-67EFDA7B592F}"/>
          </ac:spMkLst>
        </pc:spChg>
        <pc:picChg chg="add mod">
          <ac:chgData name="Zara Weir (Student)" userId="8a2e9205-1857-43d3-a61d-be7f75aad1f4" providerId="ADAL" clId="{B2035EB5-181C-4237-BE1F-F4F17E8692C2}" dt="2022-07-21T09:06:07.232" v="7373" actId="14100"/>
          <ac:picMkLst>
            <pc:docMk/>
            <pc:sldMk cId="3735935767" sldId="285"/>
            <ac:picMk id="4" creationId="{E03C943E-8699-3E89-D522-E2F67C93F0D6}"/>
          </ac:picMkLst>
        </pc:picChg>
        <pc:picChg chg="add mod">
          <ac:chgData name="Zara Weir (Student)" userId="8a2e9205-1857-43d3-a61d-be7f75aad1f4" providerId="ADAL" clId="{B2035EB5-181C-4237-BE1F-F4F17E8692C2}" dt="2022-07-21T09:06:11.611" v="7375" actId="1076"/>
          <ac:picMkLst>
            <pc:docMk/>
            <pc:sldMk cId="3735935767" sldId="285"/>
            <ac:picMk id="5" creationId="{3D5E4002-793D-5A69-E757-58B430EAAD77}"/>
          </ac:picMkLst>
        </pc:picChg>
        <pc:picChg chg="add mod">
          <ac:chgData name="Zara Weir (Student)" userId="8a2e9205-1857-43d3-a61d-be7f75aad1f4" providerId="ADAL" clId="{B2035EB5-181C-4237-BE1F-F4F17E8692C2}" dt="2022-07-21T09:06:26.592" v="7379" actId="14100"/>
          <ac:picMkLst>
            <pc:docMk/>
            <pc:sldMk cId="3735935767" sldId="285"/>
            <ac:picMk id="6" creationId="{45896C12-C259-904D-30A0-8079C59F46AE}"/>
          </ac:picMkLst>
        </pc:picChg>
        <pc:picChg chg="add mod">
          <ac:chgData name="Zara Weir (Student)" userId="8a2e9205-1857-43d3-a61d-be7f75aad1f4" providerId="ADAL" clId="{B2035EB5-181C-4237-BE1F-F4F17E8692C2}" dt="2022-07-21T09:10:44.194" v="7459" actId="1076"/>
          <ac:picMkLst>
            <pc:docMk/>
            <pc:sldMk cId="3735935767" sldId="285"/>
            <ac:picMk id="8" creationId="{05C6E0AD-1FAB-96FB-4CF0-B3F4D285EDD4}"/>
          </ac:picMkLst>
        </pc:picChg>
        <pc:picChg chg="add mod">
          <ac:chgData name="Zara Weir (Student)" userId="8a2e9205-1857-43d3-a61d-be7f75aad1f4" providerId="ADAL" clId="{B2035EB5-181C-4237-BE1F-F4F17E8692C2}" dt="2022-07-21T09:10:44.194" v="7459" actId="1076"/>
          <ac:picMkLst>
            <pc:docMk/>
            <pc:sldMk cId="3735935767" sldId="285"/>
            <ac:picMk id="9" creationId="{D91127E1-BB2A-F689-924B-4E46FA9A0383}"/>
          </ac:picMkLst>
        </pc:picChg>
        <pc:picChg chg="add mod">
          <ac:chgData name="Zara Weir (Student)" userId="8a2e9205-1857-43d3-a61d-be7f75aad1f4" providerId="ADAL" clId="{B2035EB5-181C-4237-BE1F-F4F17E8692C2}" dt="2022-07-21T09:10:44.194" v="7459" actId="1076"/>
          <ac:picMkLst>
            <pc:docMk/>
            <pc:sldMk cId="3735935767" sldId="285"/>
            <ac:picMk id="10" creationId="{A2353151-9DBA-424E-61AB-EDFF32DA8AE8}"/>
          </ac:picMkLst>
        </pc:picChg>
        <pc:picChg chg="add mod">
          <ac:chgData name="Zara Weir (Student)" userId="8a2e9205-1857-43d3-a61d-be7f75aad1f4" providerId="ADAL" clId="{B2035EB5-181C-4237-BE1F-F4F17E8692C2}" dt="2022-07-21T09:10:38.894" v="7458" actId="1076"/>
          <ac:picMkLst>
            <pc:docMk/>
            <pc:sldMk cId="3735935767" sldId="285"/>
            <ac:picMk id="12" creationId="{6A99D535-EDEF-165C-C084-239A24F4AF3E}"/>
          </ac:picMkLst>
        </pc:picChg>
        <pc:picChg chg="add mod">
          <ac:chgData name="Zara Weir (Student)" userId="8a2e9205-1857-43d3-a61d-be7f75aad1f4" providerId="ADAL" clId="{B2035EB5-181C-4237-BE1F-F4F17E8692C2}" dt="2022-07-21T09:10:38.894" v="7458" actId="1076"/>
          <ac:picMkLst>
            <pc:docMk/>
            <pc:sldMk cId="3735935767" sldId="285"/>
            <ac:picMk id="13" creationId="{F60591A7-DB8D-972A-2DDF-69B8B0FD167D}"/>
          </ac:picMkLst>
        </pc:picChg>
        <pc:picChg chg="add mod">
          <ac:chgData name="Zara Weir (Student)" userId="8a2e9205-1857-43d3-a61d-be7f75aad1f4" providerId="ADAL" clId="{B2035EB5-181C-4237-BE1F-F4F17E8692C2}" dt="2022-07-21T09:10:38.894" v="7458" actId="1076"/>
          <ac:picMkLst>
            <pc:docMk/>
            <pc:sldMk cId="3735935767" sldId="285"/>
            <ac:picMk id="14" creationId="{FFF191DB-484A-EF16-6407-4D0BE8C6CF13}"/>
          </ac:picMkLst>
        </pc:picChg>
      </pc:sldChg>
      <pc:sldChg chg="modSp new mod">
        <pc:chgData name="Zara Weir (Student)" userId="8a2e9205-1857-43d3-a61d-be7f75aad1f4" providerId="ADAL" clId="{B2035EB5-181C-4237-BE1F-F4F17E8692C2}" dt="2022-07-21T09:00:38.741" v="7253" actId="27636"/>
        <pc:sldMkLst>
          <pc:docMk/>
          <pc:sldMk cId="2489848593" sldId="286"/>
        </pc:sldMkLst>
        <pc:spChg chg="mod">
          <ac:chgData name="Zara Weir (Student)" userId="8a2e9205-1857-43d3-a61d-be7f75aad1f4" providerId="ADAL" clId="{B2035EB5-181C-4237-BE1F-F4F17E8692C2}" dt="2022-07-21T09:00:38.741" v="7253" actId="27636"/>
          <ac:spMkLst>
            <pc:docMk/>
            <pc:sldMk cId="2489848593" sldId="286"/>
            <ac:spMk id="2" creationId="{2F000DA4-F743-69C5-AF95-70E3F11C6D3F}"/>
          </ac:spMkLst>
        </pc:spChg>
        <pc:spChg chg="mod">
          <ac:chgData name="Zara Weir (Student)" userId="8a2e9205-1857-43d3-a61d-be7f75aad1f4" providerId="ADAL" clId="{B2035EB5-181C-4237-BE1F-F4F17E8692C2}" dt="2022-07-21T09:00:26.379" v="7251" actId="20577"/>
          <ac:spMkLst>
            <pc:docMk/>
            <pc:sldMk cId="2489848593" sldId="286"/>
            <ac:spMk id="3" creationId="{00FCF85A-0C68-AF1E-94B3-9DDC66F2461D}"/>
          </ac:spMkLst>
        </pc:spChg>
      </pc:sldChg>
      <pc:sldChg chg="modSp new mod">
        <pc:chgData name="Zara Weir (Student)" userId="8a2e9205-1857-43d3-a61d-be7f75aad1f4" providerId="ADAL" clId="{B2035EB5-181C-4237-BE1F-F4F17E8692C2}" dt="2022-07-21T09:17:14.306" v="7638" actId="20577"/>
        <pc:sldMkLst>
          <pc:docMk/>
          <pc:sldMk cId="2594552204" sldId="287"/>
        </pc:sldMkLst>
        <pc:spChg chg="mod">
          <ac:chgData name="Zara Weir (Student)" userId="8a2e9205-1857-43d3-a61d-be7f75aad1f4" providerId="ADAL" clId="{B2035EB5-181C-4237-BE1F-F4F17E8692C2}" dt="2022-07-21T09:16:40.801" v="7584" actId="20577"/>
          <ac:spMkLst>
            <pc:docMk/>
            <pc:sldMk cId="2594552204" sldId="287"/>
            <ac:spMk id="2" creationId="{2181DD53-4472-1423-8641-CFD80B8B22F5}"/>
          </ac:spMkLst>
        </pc:spChg>
        <pc:spChg chg="mod">
          <ac:chgData name="Zara Weir (Student)" userId="8a2e9205-1857-43d3-a61d-be7f75aad1f4" providerId="ADAL" clId="{B2035EB5-181C-4237-BE1F-F4F17E8692C2}" dt="2022-07-21T09:17:14.306" v="7638" actId="20577"/>
          <ac:spMkLst>
            <pc:docMk/>
            <pc:sldMk cId="2594552204" sldId="287"/>
            <ac:spMk id="3" creationId="{29C3CF51-8247-8DD0-F66A-2F62161762DA}"/>
          </ac:spMkLst>
        </pc:spChg>
      </pc:sldChg>
      <pc:sldChg chg="addSp delSp modSp new mod">
        <pc:chgData name="Zara Weir (Student)" userId="8a2e9205-1857-43d3-a61d-be7f75aad1f4" providerId="ADAL" clId="{B2035EB5-181C-4237-BE1F-F4F17E8692C2}" dt="2022-07-21T09:20:39.188" v="7936" actId="1076"/>
        <pc:sldMkLst>
          <pc:docMk/>
          <pc:sldMk cId="3871191159" sldId="288"/>
        </pc:sldMkLst>
        <pc:spChg chg="mod">
          <ac:chgData name="Zara Weir (Student)" userId="8a2e9205-1857-43d3-a61d-be7f75aad1f4" providerId="ADAL" clId="{B2035EB5-181C-4237-BE1F-F4F17E8692C2}" dt="2022-07-21T09:19:07.047" v="7880" actId="20578"/>
          <ac:spMkLst>
            <pc:docMk/>
            <pc:sldMk cId="3871191159" sldId="288"/>
            <ac:spMk id="2" creationId="{2673057E-9F90-50A4-81AD-568C3341FAC5}"/>
          </ac:spMkLst>
        </pc:spChg>
        <pc:spChg chg="mod">
          <ac:chgData name="Zara Weir (Student)" userId="8a2e9205-1857-43d3-a61d-be7f75aad1f4" providerId="ADAL" clId="{B2035EB5-181C-4237-BE1F-F4F17E8692C2}" dt="2022-07-21T09:19:11.509" v="7884" actId="20577"/>
          <ac:spMkLst>
            <pc:docMk/>
            <pc:sldMk cId="3871191159" sldId="288"/>
            <ac:spMk id="3" creationId="{05086034-9575-2D33-52D3-A7AA1937AA86}"/>
          </ac:spMkLst>
        </pc:spChg>
        <pc:spChg chg="add mod">
          <ac:chgData name="Zara Weir (Student)" userId="8a2e9205-1857-43d3-a61d-be7f75aad1f4" providerId="ADAL" clId="{B2035EB5-181C-4237-BE1F-F4F17E8692C2}" dt="2022-07-21T09:20:31.698" v="7934" actId="1076"/>
          <ac:spMkLst>
            <pc:docMk/>
            <pc:sldMk cId="3871191159" sldId="288"/>
            <ac:spMk id="8" creationId="{1E6A2F57-833B-872C-371E-0065FCCCDFB1}"/>
          </ac:spMkLst>
        </pc:spChg>
        <pc:spChg chg="add mod">
          <ac:chgData name="Zara Weir (Student)" userId="8a2e9205-1857-43d3-a61d-be7f75aad1f4" providerId="ADAL" clId="{B2035EB5-181C-4237-BE1F-F4F17E8692C2}" dt="2022-07-21T09:20:39.188" v="7936" actId="1076"/>
          <ac:spMkLst>
            <pc:docMk/>
            <pc:sldMk cId="3871191159" sldId="288"/>
            <ac:spMk id="11" creationId="{C7291A29-1154-A1FE-19C3-96133D83F0C6}"/>
          </ac:spMkLst>
        </pc:spChg>
        <pc:picChg chg="add mod">
          <ac:chgData name="Zara Weir (Student)" userId="8a2e9205-1857-43d3-a61d-be7f75aad1f4" providerId="ADAL" clId="{B2035EB5-181C-4237-BE1F-F4F17E8692C2}" dt="2022-07-21T09:19:53.918" v="7890" actId="1076"/>
          <ac:picMkLst>
            <pc:docMk/>
            <pc:sldMk cId="3871191159" sldId="288"/>
            <ac:picMk id="5" creationId="{157DD2BF-8E34-A128-7F92-D60345480715}"/>
          </ac:picMkLst>
        </pc:picChg>
        <pc:picChg chg="add mod">
          <ac:chgData name="Zara Weir (Student)" userId="8a2e9205-1857-43d3-a61d-be7f75aad1f4" providerId="ADAL" clId="{B2035EB5-181C-4237-BE1F-F4F17E8692C2}" dt="2022-07-21T09:19:56.158" v="7891" actId="1076"/>
          <ac:picMkLst>
            <pc:docMk/>
            <pc:sldMk cId="3871191159" sldId="288"/>
            <ac:picMk id="7" creationId="{15622419-115D-62E7-E6F3-E8F0A6261660}"/>
          </ac:picMkLst>
        </pc:picChg>
        <pc:picChg chg="add del">
          <ac:chgData name="Zara Weir (Student)" userId="8a2e9205-1857-43d3-a61d-be7f75aad1f4" providerId="ADAL" clId="{B2035EB5-181C-4237-BE1F-F4F17E8692C2}" dt="2022-07-21T09:20:13.118" v="7904" actId="22"/>
          <ac:picMkLst>
            <pc:docMk/>
            <pc:sldMk cId="3871191159" sldId="288"/>
            <ac:picMk id="10" creationId="{8A712046-ACA2-32AA-0830-AFCCD36D0BE1}"/>
          </ac:picMkLst>
        </pc:picChg>
      </pc:sldChg>
      <pc:sldChg chg="addSp delSp modSp new mod modClrScheme chgLayout">
        <pc:chgData name="Zara Weir (Student)" userId="8a2e9205-1857-43d3-a61d-be7f75aad1f4" providerId="ADAL" clId="{B2035EB5-181C-4237-BE1F-F4F17E8692C2}" dt="2022-07-21T09:16:11.906" v="7569" actId="1076"/>
        <pc:sldMkLst>
          <pc:docMk/>
          <pc:sldMk cId="2399727112" sldId="289"/>
        </pc:sldMkLst>
        <pc:spChg chg="add mod">
          <ac:chgData name="Zara Weir (Student)" userId="8a2e9205-1857-43d3-a61d-be7f75aad1f4" providerId="ADAL" clId="{B2035EB5-181C-4237-BE1F-F4F17E8692C2}" dt="2022-07-21T09:14:59.190" v="7547"/>
          <ac:spMkLst>
            <pc:docMk/>
            <pc:sldMk cId="2399727112" sldId="289"/>
            <ac:spMk id="3" creationId="{40B70581-ADE9-C9E1-8D7D-9CF10C9950D2}"/>
          </ac:spMkLst>
        </pc:spChg>
        <pc:spChg chg="add del mod">
          <ac:chgData name="Zara Weir (Student)" userId="8a2e9205-1857-43d3-a61d-be7f75aad1f4" providerId="ADAL" clId="{B2035EB5-181C-4237-BE1F-F4F17E8692C2}" dt="2022-07-21T09:11:44.894" v="7487"/>
          <ac:spMkLst>
            <pc:docMk/>
            <pc:sldMk cId="2399727112" sldId="289"/>
            <ac:spMk id="4" creationId="{0A723DC2-47DB-FBAB-EB08-2B8D5C234C98}"/>
          </ac:spMkLst>
        </pc:spChg>
        <pc:spChg chg="add del mod">
          <ac:chgData name="Zara Weir (Student)" userId="8a2e9205-1857-43d3-a61d-be7f75aad1f4" providerId="ADAL" clId="{B2035EB5-181C-4237-BE1F-F4F17E8692C2}" dt="2022-07-21T09:12:38.134" v="7505" actId="47"/>
          <ac:spMkLst>
            <pc:docMk/>
            <pc:sldMk cId="2399727112" sldId="289"/>
            <ac:spMk id="8" creationId="{D312445C-E6DB-6607-3BBF-DD658B9C7D2B}"/>
          </ac:spMkLst>
        </pc:spChg>
        <pc:spChg chg="add mod">
          <ac:chgData name="Zara Weir (Student)" userId="8a2e9205-1857-43d3-a61d-be7f75aad1f4" providerId="ADAL" clId="{B2035EB5-181C-4237-BE1F-F4F17E8692C2}" dt="2022-07-21T09:15:07.649" v="7551" actId="403"/>
          <ac:spMkLst>
            <pc:docMk/>
            <pc:sldMk cId="2399727112" sldId="289"/>
            <ac:spMk id="9" creationId="{04756685-D981-4220-0421-A65AFC313A98}"/>
          </ac:spMkLst>
        </pc:spChg>
        <pc:picChg chg="add del mod">
          <ac:chgData name="Zara Weir (Student)" userId="8a2e9205-1857-43d3-a61d-be7f75aad1f4" providerId="ADAL" clId="{B2035EB5-181C-4237-BE1F-F4F17E8692C2}" dt="2022-07-21T09:06:51.712" v="7385" actId="478"/>
          <ac:picMkLst>
            <pc:docMk/>
            <pc:sldMk cId="2399727112" sldId="289"/>
            <ac:picMk id="2" creationId="{4638A0CE-0D5F-E237-0BE1-396B9FF5D233}"/>
          </ac:picMkLst>
        </pc:picChg>
        <pc:picChg chg="add mod">
          <ac:chgData name="Zara Weir (Student)" userId="8a2e9205-1857-43d3-a61d-be7f75aad1f4" providerId="ADAL" clId="{B2035EB5-181C-4237-BE1F-F4F17E8692C2}" dt="2022-07-21T09:12:37.294" v="7504" actId="1076"/>
          <ac:picMkLst>
            <pc:docMk/>
            <pc:sldMk cId="2399727112" sldId="289"/>
            <ac:picMk id="5" creationId="{7DEB154B-15A5-35D8-231D-821EDCA5C18A}"/>
          </ac:picMkLst>
        </pc:picChg>
        <pc:picChg chg="add mod">
          <ac:chgData name="Zara Weir (Student)" userId="8a2e9205-1857-43d3-a61d-be7f75aad1f4" providerId="ADAL" clId="{B2035EB5-181C-4237-BE1F-F4F17E8692C2}" dt="2022-07-21T09:12:13.134" v="7497" actId="1076"/>
          <ac:picMkLst>
            <pc:docMk/>
            <pc:sldMk cId="2399727112" sldId="289"/>
            <ac:picMk id="6" creationId="{0B482553-1DB5-41F9-94A5-DE86DC34B476}"/>
          </ac:picMkLst>
        </pc:picChg>
        <pc:picChg chg="add mod">
          <ac:chgData name="Zara Weir (Student)" userId="8a2e9205-1857-43d3-a61d-be7f75aad1f4" providerId="ADAL" clId="{B2035EB5-181C-4237-BE1F-F4F17E8692C2}" dt="2022-07-21T09:12:17.839" v="7498" actId="1076"/>
          <ac:picMkLst>
            <pc:docMk/>
            <pc:sldMk cId="2399727112" sldId="289"/>
            <ac:picMk id="7" creationId="{BF0F6930-AD1F-EEE8-A494-BA7EBDB39A71}"/>
          </ac:picMkLst>
        </pc:picChg>
        <pc:picChg chg="add mod">
          <ac:chgData name="Zara Weir (Student)" userId="8a2e9205-1857-43d3-a61d-be7f75aad1f4" providerId="ADAL" clId="{B2035EB5-181C-4237-BE1F-F4F17E8692C2}" dt="2022-07-21T09:16:11.906" v="7569" actId="1076"/>
          <ac:picMkLst>
            <pc:docMk/>
            <pc:sldMk cId="2399727112" sldId="289"/>
            <ac:picMk id="10" creationId="{0F1D3393-000E-0934-79CA-28B638BF8FA0}"/>
          </ac:picMkLst>
        </pc:picChg>
        <pc:picChg chg="add mod">
          <ac:chgData name="Zara Weir (Student)" userId="8a2e9205-1857-43d3-a61d-be7f75aad1f4" providerId="ADAL" clId="{B2035EB5-181C-4237-BE1F-F4F17E8692C2}" dt="2022-07-21T09:16:02.426" v="7565" actId="14100"/>
          <ac:picMkLst>
            <pc:docMk/>
            <pc:sldMk cId="2399727112" sldId="289"/>
            <ac:picMk id="11" creationId="{9522DF26-3E07-7D18-0951-B9BEF51D73DF}"/>
          </ac:picMkLst>
        </pc:picChg>
        <pc:picChg chg="add mod">
          <ac:chgData name="Zara Weir (Student)" userId="8a2e9205-1857-43d3-a61d-be7f75aad1f4" providerId="ADAL" clId="{B2035EB5-181C-4237-BE1F-F4F17E8692C2}" dt="2022-07-21T09:16:06.316" v="7566" actId="14100"/>
          <ac:picMkLst>
            <pc:docMk/>
            <pc:sldMk cId="2399727112" sldId="289"/>
            <ac:picMk id="12" creationId="{8BAF94B2-54B1-1D9D-C8B1-AFBFAD7558F7}"/>
          </ac:picMkLst>
        </pc:picChg>
      </pc:sldChg>
      <pc:sldChg chg="modSp new mod">
        <pc:chgData name="Zara Weir (Student)" userId="8a2e9205-1857-43d3-a61d-be7f75aad1f4" providerId="ADAL" clId="{B2035EB5-181C-4237-BE1F-F4F17E8692C2}" dt="2022-07-21T09:21:29.458" v="8092" actId="20577"/>
        <pc:sldMkLst>
          <pc:docMk/>
          <pc:sldMk cId="1037275753" sldId="290"/>
        </pc:sldMkLst>
        <pc:spChg chg="mod">
          <ac:chgData name="Zara Weir (Student)" userId="8a2e9205-1857-43d3-a61d-be7f75aad1f4" providerId="ADAL" clId="{B2035EB5-181C-4237-BE1F-F4F17E8692C2}" dt="2022-07-21T09:20:51.318" v="7955" actId="20577"/>
          <ac:spMkLst>
            <pc:docMk/>
            <pc:sldMk cId="1037275753" sldId="290"/>
            <ac:spMk id="2" creationId="{66177611-BB84-4A68-56C4-6B375E1FB3C5}"/>
          </ac:spMkLst>
        </pc:spChg>
        <pc:spChg chg="mod">
          <ac:chgData name="Zara Weir (Student)" userId="8a2e9205-1857-43d3-a61d-be7f75aad1f4" providerId="ADAL" clId="{B2035EB5-181C-4237-BE1F-F4F17E8692C2}" dt="2022-07-21T09:21:29.458" v="8092" actId="20577"/>
          <ac:spMkLst>
            <pc:docMk/>
            <pc:sldMk cId="1037275753" sldId="290"/>
            <ac:spMk id="3" creationId="{7D61671D-D948-AE5E-9590-FA23A199FD8A}"/>
          </ac:spMkLst>
        </pc:spChg>
      </pc:sldChg>
      <pc:sldChg chg="modSp new mod">
        <pc:chgData name="Zara Weir (Student)" userId="8a2e9205-1857-43d3-a61d-be7f75aad1f4" providerId="ADAL" clId="{B2035EB5-181C-4237-BE1F-F4F17E8692C2}" dt="2022-07-21T09:21:56.148" v="8102" actId="20577"/>
        <pc:sldMkLst>
          <pc:docMk/>
          <pc:sldMk cId="1814006838" sldId="291"/>
        </pc:sldMkLst>
        <pc:spChg chg="mod">
          <ac:chgData name="Zara Weir (Student)" userId="8a2e9205-1857-43d3-a61d-be7f75aad1f4" providerId="ADAL" clId="{B2035EB5-181C-4237-BE1F-F4F17E8692C2}" dt="2022-07-21T09:21:56.148" v="8102" actId="20577"/>
          <ac:spMkLst>
            <pc:docMk/>
            <pc:sldMk cId="1814006838" sldId="291"/>
            <ac:spMk id="2" creationId="{3D94C92E-6B73-7849-AEED-417AD9CCD84B}"/>
          </ac:spMkLst>
        </pc:spChg>
      </pc:sldChg>
      <pc:sldChg chg="modSp new mod">
        <pc:chgData name="Zara Weir (Student)" userId="8a2e9205-1857-43d3-a61d-be7f75aad1f4" providerId="ADAL" clId="{B2035EB5-181C-4237-BE1F-F4F17E8692C2}" dt="2022-07-26T15:27:36.641" v="8387" actId="20577"/>
        <pc:sldMkLst>
          <pc:docMk/>
          <pc:sldMk cId="3003561059" sldId="292"/>
        </pc:sldMkLst>
        <pc:spChg chg="mod">
          <ac:chgData name="Zara Weir (Student)" userId="8a2e9205-1857-43d3-a61d-be7f75aad1f4" providerId="ADAL" clId="{B2035EB5-181C-4237-BE1F-F4F17E8692C2}" dt="2022-07-26T15:25:06.690" v="8151" actId="20577"/>
          <ac:spMkLst>
            <pc:docMk/>
            <pc:sldMk cId="3003561059" sldId="292"/>
            <ac:spMk id="2" creationId="{A919338C-7828-2B3D-946E-90F0CC18C708}"/>
          </ac:spMkLst>
        </pc:spChg>
        <pc:spChg chg="mod">
          <ac:chgData name="Zara Weir (Student)" userId="8a2e9205-1857-43d3-a61d-be7f75aad1f4" providerId="ADAL" clId="{B2035EB5-181C-4237-BE1F-F4F17E8692C2}" dt="2022-07-26T15:27:36.641" v="8387" actId="20577"/>
          <ac:spMkLst>
            <pc:docMk/>
            <pc:sldMk cId="3003561059" sldId="292"/>
            <ac:spMk id="3" creationId="{ADA16B7B-D8D4-0F14-1572-6C419D0B794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CC381-D49D-46AC-90B2-C2A09DC8CCB5}" type="datetimeFigureOut">
              <a:rPr lang="en-GB" smtClean="0"/>
              <a:t>23/08/2022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C6322-C7F7-48B2-860F-7C57144251F9}" type="slidenum">
              <a:rPr lang="en-GB" smtClean="0"/>
              <a:t>‹#›</a:t>
            </a:fld>
            <a:endParaRPr lang="en-GB"/>
          </a:p>
        </p:txBody>
      </p:sp>
    </p:spTree>
    <p:extLst>
      <p:ext uri="{BB962C8B-B14F-4D97-AF65-F5344CB8AC3E}">
        <p14:creationId xmlns:p14="http://schemas.microsoft.com/office/powerpoint/2010/main" val="75172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Took some trial and error and getting </a:t>
            </a:r>
            <a:r>
              <a:rPr lang="en-GB" dirty="0" err="1"/>
              <a:t>refamiliarised</a:t>
            </a:r>
            <a:r>
              <a:rPr lang="en-GB" dirty="0"/>
              <a:t> with </a:t>
            </a:r>
            <a:r>
              <a:rPr lang="en-GB" dirty="0" err="1"/>
              <a:t>spyder</a:t>
            </a:r>
            <a:r>
              <a:rPr lang="en-GB" dirty="0"/>
              <a:t>. See </a:t>
            </a:r>
            <a:r>
              <a:rPr lang="en-GB" dirty="0" err="1"/>
              <a:t>PySINDy</a:t>
            </a:r>
            <a:r>
              <a:rPr lang="en-GB" dirty="0"/>
              <a:t> tests doc for more detail</a:t>
            </a:r>
          </a:p>
        </p:txBody>
      </p:sp>
      <p:sp>
        <p:nvSpPr>
          <p:cNvPr id="4" name="Slide Number Placeholder 3"/>
          <p:cNvSpPr>
            <a:spLocks noGrp="1"/>
          </p:cNvSpPr>
          <p:nvPr>
            <p:ph type="sldNum" sz="quarter" idx="5"/>
          </p:nvPr>
        </p:nvSpPr>
        <p:spPr/>
        <p:txBody>
          <a:bodyPr/>
          <a:lstStyle/>
          <a:p>
            <a:fld id="{2C2C6322-C7F7-48B2-860F-7C57144251F9}" type="slidenum">
              <a:rPr lang="en-GB" smtClean="0"/>
              <a:t>18</a:t>
            </a:fld>
            <a:endParaRPr lang="en-GB"/>
          </a:p>
        </p:txBody>
      </p:sp>
    </p:spTree>
    <p:extLst>
      <p:ext uri="{BB962C8B-B14F-4D97-AF65-F5344CB8AC3E}">
        <p14:creationId xmlns:p14="http://schemas.microsoft.com/office/powerpoint/2010/main" val="140768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literature review doc for further comments </a:t>
            </a:r>
          </a:p>
        </p:txBody>
      </p:sp>
      <p:sp>
        <p:nvSpPr>
          <p:cNvPr id="4" name="Slide Number Placeholder 3"/>
          <p:cNvSpPr>
            <a:spLocks noGrp="1"/>
          </p:cNvSpPr>
          <p:nvPr>
            <p:ph type="sldNum" sz="quarter" idx="5"/>
          </p:nvPr>
        </p:nvSpPr>
        <p:spPr/>
        <p:txBody>
          <a:bodyPr/>
          <a:lstStyle/>
          <a:p>
            <a:fld id="{2C2C6322-C7F7-48B2-860F-7C57144251F9}" type="slidenum">
              <a:rPr lang="en-GB" smtClean="0"/>
              <a:t>23</a:t>
            </a:fld>
            <a:endParaRPr lang="en-GB"/>
          </a:p>
        </p:txBody>
      </p:sp>
    </p:spTree>
    <p:extLst>
      <p:ext uri="{BB962C8B-B14F-4D97-AF65-F5344CB8AC3E}">
        <p14:creationId xmlns:p14="http://schemas.microsoft.com/office/powerpoint/2010/main" val="39668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Lots of trial and error with this stage</a:t>
            </a:r>
          </a:p>
          <a:p>
            <a:r>
              <a:rPr lang="en-GB" dirty="0"/>
              <a:t>Initially copied from the Lorenz system example as this is what I’d done w/ the </a:t>
            </a:r>
            <a:r>
              <a:rPr lang="en-GB" dirty="0" err="1"/>
              <a:t>matlab</a:t>
            </a:r>
            <a:r>
              <a:rPr lang="en-GB" dirty="0"/>
              <a:t>, but it wasn’t working right, then tried to copy from the basic example (in the readme) but realised this needs you to put in the solutions to your ODEs. Then tried it with the example ‘2D linear ODEs from example 3 original paper, and after toggling with lambda (sparsity parameter) and time, got what was expected.</a:t>
            </a:r>
          </a:p>
          <a:p>
            <a:r>
              <a:rPr lang="en-GB" dirty="0"/>
              <a:t>Also as part of this process tried to run examples for the SINDy-SA </a:t>
            </a:r>
            <a:r>
              <a:rPr lang="en-GB" dirty="0" err="1"/>
              <a:t>github</a:t>
            </a:r>
            <a:r>
              <a:rPr lang="en-GB" dirty="0"/>
              <a:t>, but having issues with modules</a:t>
            </a:r>
          </a:p>
          <a:p>
            <a:r>
              <a:rPr lang="en-GB" dirty="0"/>
              <a:t>See </a:t>
            </a:r>
            <a:r>
              <a:rPr lang="en-GB" dirty="0" err="1"/>
              <a:t>PySINDy</a:t>
            </a:r>
            <a:r>
              <a:rPr lang="en-GB" dirty="0"/>
              <a:t> tests doc for more detail</a:t>
            </a:r>
          </a:p>
        </p:txBody>
      </p:sp>
      <p:sp>
        <p:nvSpPr>
          <p:cNvPr id="4" name="Slide Number Placeholder 3"/>
          <p:cNvSpPr>
            <a:spLocks noGrp="1"/>
          </p:cNvSpPr>
          <p:nvPr>
            <p:ph type="sldNum" sz="quarter" idx="5"/>
          </p:nvPr>
        </p:nvSpPr>
        <p:spPr/>
        <p:txBody>
          <a:bodyPr/>
          <a:lstStyle/>
          <a:p>
            <a:fld id="{2C2C6322-C7F7-48B2-860F-7C57144251F9}" type="slidenum">
              <a:rPr lang="en-GB" smtClean="0"/>
              <a:t>24</a:t>
            </a:fld>
            <a:endParaRPr lang="en-GB"/>
          </a:p>
        </p:txBody>
      </p:sp>
    </p:spTree>
    <p:extLst>
      <p:ext uri="{BB962C8B-B14F-4D97-AF65-F5344CB8AC3E}">
        <p14:creationId xmlns:p14="http://schemas.microsoft.com/office/powerpoint/2010/main" val="2371937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Solution, when all the terms are linear was a straight line as expected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Don’t think the damping force one is correct – come back to </a:t>
            </a:r>
          </a:p>
          <a:p>
            <a:endParaRPr lang="en-GB" dirty="0"/>
          </a:p>
        </p:txBody>
      </p:sp>
      <p:sp>
        <p:nvSpPr>
          <p:cNvPr id="4" name="Slide Number Placeholder 3"/>
          <p:cNvSpPr>
            <a:spLocks noGrp="1"/>
          </p:cNvSpPr>
          <p:nvPr>
            <p:ph type="sldNum" sz="quarter" idx="5"/>
          </p:nvPr>
        </p:nvSpPr>
        <p:spPr/>
        <p:txBody>
          <a:bodyPr/>
          <a:lstStyle/>
          <a:p>
            <a:fld id="{2C2C6322-C7F7-48B2-860F-7C57144251F9}" type="slidenum">
              <a:rPr lang="en-GB" smtClean="0"/>
              <a:t>27</a:t>
            </a:fld>
            <a:endParaRPr lang="en-GB"/>
          </a:p>
        </p:txBody>
      </p:sp>
    </p:spTree>
    <p:extLst>
      <p:ext uri="{BB962C8B-B14F-4D97-AF65-F5344CB8AC3E}">
        <p14:creationId xmlns:p14="http://schemas.microsoft.com/office/powerpoint/2010/main" val="150511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Made the equations even simpler – start from 2</a:t>
            </a:r>
            <a:r>
              <a:rPr lang="en-GB" baseline="30000" dirty="0"/>
              <a:t>nd</a:t>
            </a:r>
            <a:r>
              <a:rPr lang="en-GB" dirty="0"/>
              <a:t> law</a:t>
            </a:r>
          </a:p>
          <a:p>
            <a:r>
              <a:rPr lang="en-GB" dirty="0"/>
              <a:t>Plotted displacement, velocity and acceleration for constant F, spring, damper, sinusoidal, and combinations of these</a:t>
            </a:r>
          </a:p>
        </p:txBody>
      </p:sp>
      <p:sp>
        <p:nvSpPr>
          <p:cNvPr id="4" name="Slide Number Placeholder 3"/>
          <p:cNvSpPr>
            <a:spLocks noGrp="1"/>
          </p:cNvSpPr>
          <p:nvPr>
            <p:ph type="sldNum" sz="quarter" idx="5"/>
          </p:nvPr>
        </p:nvSpPr>
        <p:spPr/>
        <p:txBody>
          <a:bodyPr/>
          <a:lstStyle/>
          <a:p>
            <a:fld id="{2C2C6322-C7F7-48B2-860F-7C57144251F9}" type="slidenum">
              <a:rPr lang="en-GB" smtClean="0"/>
              <a:t>28</a:t>
            </a:fld>
            <a:endParaRPr lang="en-GB"/>
          </a:p>
        </p:txBody>
      </p:sp>
    </p:spTree>
    <p:extLst>
      <p:ext uri="{BB962C8B-B14F-4D97-AF65-F5344CB8AC3E}">
        <p14:creationId xmlns:p14="http://schemas.microsoft.com/office/powerpoint/2010/main" val="459132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Akaike and Bayesian Information Criterion </a:t>
            </a:r>
          </a:p>
          <a:p>
            <a:r>
              <a:rPr lang="en-GB" dirty="0"/>
              <a:t>Where k is no of parameters, L is the log-likelihood, and n is the number of samples </a:t>
            </a:r>
          </a:p>
        </p:txBody>
      </p:sp>
      <p:sp>
        <p:nvSpPr>
          <p:cNvPr id="4" name="Slide Number Placeholder 3"/>
          <p:cNvSpPr>
            <a:spLocks noGrp="1"/>
          </p:cNvSpPr>
          <p:nvPr>
            <p:ph type="sldNum" sz="quarter" idx="5"/>
          </p:nvPr>
        </p:nvSpPr>
        <p:spPr/>
        <p:txBody>
          <a:bodyPr/>
          <a:lstStyle/>
          <a:p>
            <a:fld id="{2C2C6322-C7F7-48B2-860F-7C57144251F9}" type="slidenum">
              <a:rPr lang="en-GB" smtClean="0"/>
              <a:t>30</a:t>
            </a:fld>
            <a:endParaRPr lang="en-GB"/>
          </a:p>
        </p:txBody>
      </p:sp>
    </p:spTree>
    <p:extLst>
      <p:ext uri="{BB962C8B-B14F-4D97-AF65-F5344CB8AC3E}">
        <p14:creationId xmlns:p14="http://schemas.microsoft.com/office/powerpoint/2010/main" val="361026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2C6322-C7F7-48B2-860F-7C57144251F9}" type="slidenum">
              <a:rPr lang="en-GB" smtClean="0"/>
              <a:t>34</a:t>
            </a:fld>
            <a:endParaRPr lang="en-GB"/>
          </a:p>
        </p:txBody>
      </p:sp>
    </p:spTree>
    <p:extLst>
      <p:ext uri="{BB962C8B-B14F-4D97-AF65-F5344CB8AC3E}">
        <p14:creationId xmlns:p14="http://schemas.microsoft.com/office/powerpoint/2010/main" val="179551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EF0F-452E-FA4C-D134-EFE77F5BDE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9755AF5-277C-EB64-0070-6248A3E7B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C7ABE3-91CE-F0B6-3CED-821492B5A034}"/>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5" name="Footer Placeholder 4">
            <a:extLst>
              <a:ext uri="{FF2B5EF4-FFF2-40B4-BE49-F238E27FC236}">
                <a16:creationId xmlns:a16="http://schemas.microsoft.com/office/drawing/2014/main" id="{6A6837B4-ECB0-DFC5-F1A6-982B826245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3D80B6-B0F8-EC3B-4CF5-42333E6CF87E}"/>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235593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BE28-D3C0-C4FC-80C0-5E4D7CCF33E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F7A3240-3DE1-07DB-C842-14C4AB721D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C0B946-8334-F67B-B79F-9763BB540386}"/>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5" name="Footer Placeholder 4">
            <a:extLst>
              <a:ext uri="{FF2B5EF4-FFF2-40B4-BE49-F238E27FC236}">
                <a16:creationId xmlns:a16="http://schemas.microsoft.com/office/drawing/2014/main" id="{6516E0BF-5184-B544-1D22-F6A87DDB23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D9CF83-1C26-4698-6307-47FC80D4357A}"/>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1925031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07BA6-6CE9-BED1-8D6E-5494C41F88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F63F6F9-EAC1-3E24-FDC3-158F2F6D00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790CE5-4002-747D-67F1-1A883BCD9E16}"/>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5" name="Footer Placeholder 4">
            <a:extLst>
              <a:ext uri="{FF2B5EF4-FFF2-40B4-BE49-F238E27FC236}">
                <a16:creationId xmlns:a16="http://schemas.microsoft.com/office/drawing/2014/main" id="{4F2256F6-7B56-4AC2-FCD2-B12A916403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06C0BB-0837-D866-1F9E-C8F303BD9392}"/>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3372987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2026-5729-9413-A13E-38866477D2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35FEFF-C6AF-F000-C886-168EFD6598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2517C7-7E0A-D2FE-EBD5-F3024CEC56FD}"/>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5" name="Footer Placeholder 4">
            <a:extLst>
              <a:ext uri="{FF2B5EF4-FFF2-40B4-BE49-F238E27FC236}">
                <a16:creationId xmlns:a16="http://schemas.microsoft.com/office/drawing/2014/main" id="{5546FD11-90FD-6DA3-9C0C-5C3E8B6C70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ACBC84-3D57-5BBF-A723-D7B40A448613}"/>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11423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64ED-4D96-DBD3-309F-775B8E7CAF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E9975EF-F1A2-E069-13BD-9A693C8B0A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6109B0-E203-58A8-D17C-53AD97ACBAC1}"/>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5" name="Footer Placeholder 4">
            <a:extLst>
              <a:ext uri="{FF2B5EF4-FFF2-40B4-BE49-F238E27FC236}">
                <a16:creationId xmlns:a16="http://schemas.microsoft.com/office/drawing/2014/main" id="{550430AC-5F58-A394-14BD-E4951AE1E0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379FED-1EC0-8A3E-CEE7-6C082DEF0B12}"/>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53131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656-2E6E-2389-9EE1-AE10EC3385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64E5BAC-BD5B-7724-91E9-38C531C92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0A517C-B884-E6A2-7DB1-600A6D3F6F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3BE899C-80EF-EAF0-C620-815864FB1454}"/>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6" name="Footer Placeholder 5">
            <a:extLst>
              <a:ext uri="{FF2B5EF4-FFF2-40B4-BE49-F238E27FC236}">
                <a16:creationId xmlns:a16="http://schemas.microsoft.com/office/drawing/2014/main" id="{7A5703AF-11E1-C2B7-C868-2806288EB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65C4A7-A372-666B-6D21-152854A7BF84}"/>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126137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8574-B4AF-E1B7-3448-26905CDEAA5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3FEDEC5-55E0-96CC-B2B1-CA3AEE5F7E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059D4B-449C-5562-848C-B6A600BC1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C9FFD48-D65A-C9F4-A375-86D4FED71F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C676E2-BF5D-B348-9471-1FC49B9160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E7C2073-28CB-48BC-BAA1-4196715FB88C}"/>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8" name="Footer Placeholder 7">
            <a:extLst>
              <a:ext uri="{FF2B5EF4-FFF2-40B4-BE49-F238E27FC236}">
                <a16:creationId xmlns:a16="http://schemas.microsoft.com/office/drawing/2014/main" id="{3E8B291B-DF0E-628B-F593-8745F6E81E9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BC604AC-22B4-78A1-D147-BD048ED03F32}"/>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121660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8BDE-D850-593A-B16E-4E3C766E595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6AD1672-6744-CB28-62E7-13A4629283EF}"/>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4" name="Footer Placeholder 3">
            <a:extLst>
              <a:ext uri="{FF2B5EF4-FFF2-40B4-BE49-F238E27FC236}">
                <a16:creationId xmlns:a16="http://schemas.microsoft.com/office/drawing/2014/main" id="{EF1B6A7D-81D4-B0CC-648B-D15F89831DB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8DC1D9D-35E1-36D9-824E-2D4B17B32142}"/>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150087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B5C587-8AC9-5EC0-0E82-A336260BFB4C}"/>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3" name="Footer Placeholder 2">
            <a:extLst>
              <a:ext uri="{FF2B5EF4-FFF2-40B4-BE49-F238E27FC236}">
                <a16:creationId xmlns:a16="http://schemas.microsoft.com/office/drawing/2014/main" id="{0FA53B68-9E59-2FCE-3B84-CFD66ED8D1C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DE9084C-46BF-3F7C-703A-90075F15BEF5}"/>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3910821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9A0D-F39C-9086-DDF5-AD7ECB127C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12391D-F153-232F-16B1-2D0A6C689A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DC62278-7ACA-4745-FA61-CDA739C37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667C06-725A-D82C-2BE9-08E99FFE29D6}"/>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6" name="Footer Placeholder 5">
            <a:extLst>
              <a:ext uri="{FF2B5EF4-FFF2-40B4-BE49-F238E27FC236}">
                <a16:creationId xmlns:a16="http://schemas.microsoft.com/office/drawing/2014/main" id="{943CA54E-9435-627A-C11F-FE882857E8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8E453B-5FFD-26F9-7F99-7A6D782DAFA9}"/>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575077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2798-FAE9-AECD-654F-83D9A4B198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F920869-5390-0383-245E-6055A820CB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BCF2EB8-C9BA-F533-4D2A-9BB7F43852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2DD08D-AD52-1BB3-15C0-C3D6FCA04C0D}"/>
              </a:ext>
            </a:extLst>
          </p:cNvPr>
          <p:cNvSpPr>
            <a:spLocks noGrp="1"/>
          </p:cNvSpPr>
          <p:nvPr>
            <p:ph type="dt" sz="half" idx="10"/>
          </p:nvPr>
        </p:nvSpPr>
        <p:spPr/>
        <p:txBody>
          <a:bodyPr/>
          <a:lstStyle/>
          <a:p>
            <a:fld id="{1F679519-DFFD-47A0-B779-8CFBD2C917F9}" type="datetimeFigureOut">
              <a:rPr lang="en-GB" smtClean="0"/>
              <a:t>23/08/2022</a:t>
            </a:fld>
            <a:endParaRPr lang="en-GB"/>
          </a:p>
        </p:txBody>
      </p:sp>
      <p:sp>
        <p:nvSpPr>
          <p:cNvPr id="6" name="Footer Placeholder 5">
            <a:extLst>
              <a:ext uri="{FF2B5EF4-FFF2-40B4-BE49-F238E27FC236}">
                <a16:creationId xmlns:a16="http://schemas.microsoft.com/office/drawing/2014/main" id="{5102DF19-4110-2186-63B3-6B4D3F85DE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4D4C55-1A59-7931-2B5E-9F14C6E7E77C}"/>
              </a:ext>
            </a:extLst>
          </p:cNvPr>
          <p:cNvSpPr>
            <a:spLocks noGrp="1"/>
          </p:cNvSpPr>
          <p:nvPr>
            <p:ph type="sldNum" sz="quarter" idx="12"/>
          </p:nvPr>
        </p:nvSpPr>
        <p:spPr/>
        <p:txBody>
          <a:bodyPr/>
          <a:lstStyle/>
          <a:p>
            <a:fld id="{0F3781C2-4074-48C7-AB35-A1C02B9317CF}" type="slidenum">
              <a:rPr lang="en-GB" smtClean="0"/>
              <a:t>‹#›</a:t>
            </a:fld>
            <a:endParaRPr lang="en-GB"/>
          </a:p>
        </p:txBody>
      </p:sp>
    </p:spTree>
    <p:extLst>
      <p:ext uri="{BB962C8B-B14F-4D97-AF65-F5344CB8AC3E}">
        <p14:creationId xmlns:p14="http://schemas.microsoft.com/office/powerpoint/2010/main" val="358466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F2B92F-7B91-7638-EC56-0687C27A99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57FD7A6-F8CB-C73C-3084-112FBF129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43B311-D5D4-61D8-4782-329E17464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679519-DFFD-47A0-B779-8CFBD2C917F9}" type="datetimeFigureOut">
              <a:rPr lang="en-GB" smtClean="0"/>
              <a:t>23/08/2022</a:t>
            </a:fld>
            <a:endParaRPr lang="en-GB"/>
          </a:p>
        </p:txBody>
      </p:sp>
      <p:sp>
        <p:nvSpPr>
          <p:cNvPr id="5" name="Footer Placeholder 4">
            <a:extLst>
              <a:ext uri="{FF2B5EF4-FFF2-40B4-BE49-F238E27FC236}">
                <a16:creationId xmlns:a16="http://schemas.microsoft.com/office/drawing/2014/main" id="{AE707CDA-0B92-7545-3BC4-C3CC5DA673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B30A213-50E8-19F9-4858-A4DFD1631C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781C2-4074-48C7-AB35-A1C02B9317CF}" type="slidenum">
              <a:rPr lang="en-GB" smtClean="0"/>
              <a:t>‹#›</a:t>
            </a:fld>
            <a:endParaRPr lang="en-GB"/>
          </a:p>
        </p:txBody>
      </p:sp>
    </p:spTree>
    <p:extLst>
      <p:ext uri="{BB962C8B-B14F-4D97-AF65-F5344CB8AC3E}">
        <p14:creationId xmlns:p14="http://schemas.microsoft.com/office/powerpoint/2010/main" val="1997405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380D-65B6-E0B4-0C03-49AD33A006C2}"/>
              </a:ext>
            </a:extLst>
          </p:cNvPr>
          <p:cNvSpPr>
            <a:spLocks noGrp="1"/>
          </p:cNvSpPr>
          <p:nvPr>
            <p:ph type="ctrTitle"/>
          </p:nvPr>
        </p:nvSpPr>
        <p:spPr/>
        <p:txBody>
          <a:bodyPr/>
          <a:lstStyle/>
          <a:p>
            <a:r>
              <a:rPr lang="en-GB" dirty="0"/>
              <a:t>Summer Internship</a:t>
            </a:r>
          </a:p>
        </p:txBody>
      </p:sp>
      <p:sp>
        <p:nvSpPr>
          <p:cNvPr id="3" name="Subtitle 2">
            <a:extLst>
              <a:ext uri="{FF2B5EF4-FFF2-40B4-BE49-F238E27FC236}">
                <a16:creationId xmlns:a16="http://schemas.microsoft.com/office/drawing/2014/main" id="{320C5F71-43FF-D41D-25AF-0D5D26269A44}"/>
              </a:ext>
            </a:extLst>
          </p:cNvPr>
          <p:cNvSpPr>
            <a:spLocks noGrp="1"/>
          </p:cNvSpPr>
          <p:nvPr>
            <p:ph type="subTitle" idx="1"/>
          </p:nvPr>
        </p:nvSpPr>
        <p:spPr/>
        <p:txBody>
          <a:bodyPr/>
          <a:lstStyle/>
          <a:p>
            <a:r>
              <a:rPr lang="en-GB" dirty="0"/>
              <a:t>Zara Weir</a:t>
            </a:r>
          </a:p>
        </p:txBody>
      </p:sp>
    </p:spTree>
    <p:extLst>
      <p:ext uri="{BB962C8B-B14F-4D97-AF65-F5344CB8AC3E}">
        <p14:creationId xmlns:p14="http://schemas.microsoft.com/office/powerpoint/2010/main" val="3379724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FDA1A3B-E4EC-14D3-F012-0B3D8B4C377E}"/>
              </a:ext>
            </a:extLst>
          </p:cNvPr>
          <p:cNvSpPr>
            <a:spLocks noGrp="1"/>
          </p:cNvSpPr>
          <p:nvPr>
            <p:ph idx="1"/>
          </p:nvPr>
        </p:nvSpPr>
        <p:spPr/>
        <p:txBody>
          <a:bodyPr/>
          <a:lstStyle/>
          <a:p>
            <a:endParaRPr lang="en-GB" dirty="0"/>
          </a:p>
        </p:txBody>
      </p:sp>
      <p:pic>
        <p:nvPicPr>
          <p:cNvPr id="7169" name="Picture 1">
            <a:extLst>
              <a:ext uri="{FF2B5EF4-FFF2-40B4-BE49-F238E27FC236}">
                <a16:creationId xmlns:a16="http://schemas.microsoft.com/office/drawing/2014/main" id="{D59D60E7-236A-A638-9DE8-462BA7A4D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93" y="1825625"/>
            <a:ext cx="5016414" cy="376616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9DAC299-D447-5E79-FF2B-C817D90E8E68}"/>
              </a:ext>
            </a:extLst>
          </p:cNvPr>
          <p:cNvSpPr>
            <a:spLocks noGrp="1"/>
          </p:cNvSpPr>
          <p:nvPr>
            <p:ph type="title"/>
          </p:nvPr>
        </p:nvSpPr>
        <p:spPr/>
        <p:txBody>
          <a:bodyPr/>
          <a:lstStyle/>
          <a:p>
            <a:r>
              <a:rPr lang="en-GB" dirty="0"/>
              <a:t>Graph Representation</a:t>
            </a:r>
          </a:p>
        </p:txBody>
      </p:sp>
    </p:spTree>
    <p:extLst>
      <p:ext uri="{BB962C8B-B14F-4D97-AF65-F5344CB8AC3E}">
        <p14:creationId xmlns:p14="http://schemas.microsoft.com/office/powerpoint/2010/main" val="214487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BFA4-B458-E71B-837B-30647871107E}"/>
              </a:ext>
            </a:extLst>
          </p:cNvPr>
          <p:cNvSpPr>
            <a:spLocks noGrp="1"/>
          </p:cNvSpPr>
          <p:nvPr>
            <p:ph type="title"/>
          </p:nvPr>
        </p:nvSpPr>
        <p:spPr/>
        <p:txBody>
          <a:bodyPr/>
          <a:lstStyle/>
          <a:p>
            <a:r>
              <a:rPr lang="en-GB" dirty="0"/>
              <a:t>SINDy-PI examples in MATLAB</a:t>
            </a:r>
          </a:p>
        </p:txBody>
      </p:sp>
      <p:sp>
        <p:nvSpPr>
          <p:cNvPr id="3" name="Content Placeholder 2">
            <a:extLst>
              <a:ext uri="{FF2B5EF4-FFF2-40B4-BE49-F238E27FC236}">
                <a16:creationId xmlns:a16="http://schemas.microsoft.com/office/drawing/2014/main" id="{831B0051-9F95-E01E-BB94-FD9DB310FEE1}"/>
              </a:ext>
            </a:extLst>
          </p:cNvPr>
          <p:cNvSpPr>
            <a:spLocks noGrp="1"/>
          </p:cNvSpPr>
          <p:nvPr>
            <p:ph idx="1"/>
          </p:nvPr>
        </p:nvSpPr>
        <p:spPr/>
        <p:txBody>
          <a:bodyPr/>
          <a:lstStyle/>
          <a:p>
            <a:r>
              <a:rPr lang="en-GB" dirty="0"/>
              <a:t>Double pendulum example</a:t>
            </a:r>
          </a:p>
        </p:txBody>
      </p:sp>
      <p:pic>
        <p:nvPicPr>
          <p:cNvPr id="5" name="Picture 4">
            <a:extLst>
              <a:ext uri="{FF2B5EF4-FFF2-40B4-BE49-F238E27FC236}">
                <a16:creationId xmlns:a16="http://schemas.microsoft.com/office/drawing/2014/main" id="{E0661C32-5DC7-91F0-9F32-06BE707215F9}"/>
              </a:ext>
            </a:extLst>
          </p:cNvPr>
          <p:cNvPicPr>
            <a:picLocks noChangeAspect="1"/>
          </p:cNvPicPr>
          <p:nvPr/>
        </p:nvPicPr>
        <p:blipFill>
          <a:blip r:embed="rId2"/>
          <a:stretch>
            <a:fillRect/>
          </a:stretch>
        </p:blipFill>
        <p:spPr>
          <a:xfrm>
            <a:off x="2136297" y="2535125"/>
            <a:ext cx="7919405" cy="3319946"/>
          </a:xfrm>
          <a:prstGeom prst="rect">
            <a:avLst/>
          </a:prstGeom>
        </p:spPr>
      </p:pic>
    </p:spTree>
    <p:extLst>
      <p:ext uri="{BB962C8B-B14F-4D97-AF65-F5344CB8AC3E}">
        <p14:creationId xmlns:p14="http://schemas.microsoft.com/office/powerpoint/2010/main" val="3531671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99C8E-9D64-C1A1-4584-9F89D5AF3550}"/>
              </a:ext>
            </a:extLst>
          </p:cNvPr>
          <p:cNvSpPr>
            <a:spLocks noGrp="1"/>
          </p:cNvSpPr>
          <p:nvPr>
            <p:ph type="title"/>
          </p:nvPr>
        </p:nvSpPr>
        <p:spPr/>
        <p:txBody>
          <a:bodyPr/>
          <a:lstStyle/>
          <a:p>
            <a:r>
              <a:rPr lang="en-GB" dirty="0"/>
              <a:t>ODEs</a:t>
            </a:r>
          </a:p>
        </p:txBody>
      </p:sp>
      <p:pic>
        <p:nvPicPr>
          <p:cNvPr id="5" name="Content Placeholder 4">
            <a:extLst>
              <a:ext uri="{FF2B5EF4-FFF2-40B4-BE49-F238E27FC236}">
                <a16:creationId xmlns:a16="http://schemas.microsoft.com/office/drawing/2014/main" id="{C9BB55F4-567A-1822-0719-A1CC4A24B0AE}"/>
              </a:ext>
            </a:extLst>
          </p:cNvPr>
          <p:cNvPicPr>
            <a:picLocks noGrp="1" noChangeAspect="1"/>
          </p:cNvPicPr>
          <p:nvPr>
            <p:ph idx="1"/>
          </p:nvPr>
        </p:nvPicPr>
        <p:blipFill>
          <a:blip r:embed="rId2"/>
          <a:stretch>
            <a:fillRect/>
          </a:stretch>
        </p:blipFill>
        <p:spPr>
          <a:xfrm>
            <a:off x="838200" y="2602943"/>
            <a:ext cx="6308318" cy="1677744"/>
          </a:xfrm>
        </p:spPr>
      </p:pic>
      <p:pic>
        <p:nvPicPr>
          <p:cNvPr id="7" name="Picture 6">
            <a:extLst>
              <a:ext uri="{FF2B5EF4-FFF2-40B4-BE49-F238E27FC236}">
                <a16:creationId xmlns:a16="http://schemas.microsoft.com/office/drawing/2014/main" id="{0E689204-A360-E7B5-E1AF-23E0869F08AD}"/>
              </a:ext>
            </a:extLst>
          </p:cNvPr>
          <p:cNvPicPr>
            <a:picLocks noChangeAspect="1"/>
          </p:cNvPicPr>
          <p:nvPr/>
        </p:nvPicPr>
        <p:blipFill>
          <a:blip r:embed="rId3"/>
          <a:stretch>
            <a:fillRect/>
          </a:stretch>
        </p:blipFill>
        <p:spPr>
          <a:xfrm>
            <a:off x="7146518" y="2481433"/>
            <a:ext cx="3571951" cy="1799254"/>
          </a:xfrm>
          <a:prstGeom prst="rect">
            <a:avLst/>
          </a:prstGeom>
        </p:spPr>
      </p:pic>
    </p:spTree>
    <p:extLst>
      <p:ext uri="{BB962C8B-B14F-4D97-AF65-F5344CB8AC3E}">
        <p14:creationId xmlns:p14="http://schemas.microsoft.com/office/powerpoint/2010/main" val="1170881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FDC84-8676-C678-6154-209018E941C5}"/>
              </a:ext>
            </a:extLst>
          </p:cNvPr>
          <p:cNvSpPr>
            <a:spLocks noGrp="1"/>
          </p:cNvSpPr>
          <p:nvPr>
            <p:ph type="title"/>
          </p:nvPr>
        </p:nvSpPr>
        <p:spPr/>
        <p:txBody>
          <a:bodyPr/>
          <a:lstStyle/>
          <a:p>
            <a:r>
              <a:rPr lang="en-GB" dirty="0"/>
              <a:t>Graph representation</a:t>
            </a:r>
          </a:p>
        </p:txBody>
      </p:sp>
      <p:sp>
        <p:nvSpPr>
          <p:cNvPr id="5" name="Text Placeholder 4">
            <a:extLst>
              <a:ext uri="{FF2B5EF4-FFF2-40B4-BE49-F238E27FC236}">
                <a16:creationId xmlns:a16="http://schemas.microsoft.com/office/drawing/2014/main" id="{117B35AF-0F7F-F977-D7E6-D52BA1348AC9}"/>
              </a:ext>
            </a:extLst>
          </p:cNvPr>
          <p:cNvSpPr>
            <a:spLocks noGrp="1"/>
          </p:cNvSpPr>
          <p:nvPr>
            <p:ph type="body" idx="1"/>
          </p:nvPr>
        </p:nvSpPr>
        <p:spPr/>
        <p:txBody>
          <a:bodyPr/>
          <a:lstStyle/>
          <a:p>
            <a:r>
              <a:rPr lang="en-GB" dirty="0"/>
              <a:t>Time plot</a:t>
            </a:r>
          </a:p>
        </p:txBody>
      </p:sp>
      <p:sp>
        <p:nvSpPr>
          <p:cNvPr id="6" name="Content Placeholder 5">
            <a:extLst>
              <a:ext uri="{FF2B5EF4-FFF2-40B4-BE49-F238E27FC236}">
                <a16:creationId xmlns:a16="http://schemas.microsoft.com/office/drawing/2014/main" id="{FEEF9B21-29CD-B271-903D-8CB000609672}"/>
              </a:ext>
            </a:extLst>
          </p:cNvPr>
          <p:cNvSpPr>
            <a:spLocks noGrp="1"/>
          </p:cNvSpPr>
          <p:nvPr>
            <p:ph sz="half" idx="2"/>
          </p:nvPr>
        </p:nvSpPr>
        <p:spPr/>
        <p:txBody>
          <a:bodyPr/>
          <a:lstStyle/>
          <a:p>
            <a:endParaRPr lang="en-GB"/>
          </a:p>
        </p:txBody>
      </p:sp>
      <p:sp>
        <p:nvSpPr>
          <p:cNvPr id="7" name="Text Placeholder 6">
            <a:extLst>
              <a:ext uri="{FF2B5EF4-FFF2-40B4-BE49-F238E27FC236}">
                <a16:creationId xmlns:a16="http://schemas.microsoft.com/office/drawing/2014/main" id="{28AE48A5-F115-C0E6-4434-E5A7E07BB128}"/>
              </a:ext>
            </a:extLst>
          </p:cNvPr>
          <p:cNvSpPr>
            <a:spLocks noGrp="1"/>
          </p:cNvSpPr>
          <p:nvPr>
            <p:ph type="body" sz="quarter" idx="3"/>
          </p:nvPr>
        </p:nvSpPr>
        <p:spPr/>
        <p:txBody>
          <a:bodyPr/>
          <a:lstStyle/>
          <a:p>
            <a:r>
              <a:rPr lang="en-GB" dirty="0"/>
              <a:t>Phase plot</a:t>
            </a:r>
          </a:p>
        </p:txBody>
      </p:sp>
      <p:pic>
        <p:nvPicPr>
          <p:cNvPr id="12" name="Content Placeholder 11">
            <a:extLst>
              <a:ext uri="{FF2B5EF4-FFF2-40B4-BE49-F238E27FC236}">
                <a16:creationId xmlns:a16="http://schemas.microsoft.com/office/drawing/2014/main" id="{A227E405-9EC4-B6ED-FFAF-18379E309616}"/>
              </a:ext>
            </a:extLst>
          </p:cNvPr>
          <p:cNvPicPr>
            <a:picLocks noGrp="1" noChangeAspect="1"/>
          </p:cNvPicPr>
          <p:nvPr>
            <p:ph sz="quarter" idx="4"/>
          </p:nvPr>
        </p:nvPicPr>
        <p:blipFill>
          <a:blip r:embed="rId2"/>
          <a:stretch>
            <a:fillRect/>
          </a:stretch>
        </p:blipFill>
        <p:spPr>
          <a:xfrm>
            <a:off x="6579022" y="2505075"/>
            <a:ext cx="4369543" cy="3684588"/>
          </a:xfrm>
        </p:spPr>
      </p:pic>
      <p:pic>
        <p:nvPicPr>
          <p:cNvPr id="10" name="Picture 9">
            <a:extLst>
              <a:ext uri="{FF2B5EF4-FFF2-40B4-BE49-F238E27FC236}">
                <a16:creationId xmlns:a16="http://schemas.microsoft.com/office/drawing/2014/main" id="{79B79EFE-F0D7-7172-01A7-C7259DA8270F}"/>
              </a:ext>
            </a:extLst>
          </p:cNvPr>
          <p:cNvPicPr>
            <a:picLocks noChangeAspect="1"/>
          </p:cNvPicPr>
          <p:nvPr/>
        </p:nvPicPr>
        <p:blipFill>
          <a:blip r:embed="rId3"/>
          <a:stretch>
            <a:fillRect/>
          </a:stretch>
        </p:blipFill>
        <p:spPr>
          <a:xfrm>
            <a:off x="1576668" y="3006726"/>
            <a:ext cx="3553790" cy="2797791"/>
          </a:xfrm>
          <a:prstGeom prst="rect">
            <a:avLst/>
          </a:prstGeom>
        </p:spPr>
      </p:pic>
    </p:spTree>
    <p:extLst>
      <p:ext uri="{BB962C8B-B14F-4D97-AF65-F5344CB8AC3E}">
        <p14:creationId xmlns:p14="http://schemas.microsoft.com/office/powerpoint/2010/main" val="416641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A7ACA6-6324-6144-BB77-BFCA85EFAFE8}"/>
              </a:ext>
            </a:extLst>
          </p:cNvPr>
          <p:cNvSpPr>
            <a:spLocks noGrp="1"/>
          </p:cNvSpPr>
          <p:nvPr>
            <p:ph type="title"/>
          </p:nvPr>
        </p:nvSpPr>
        <p:spPr/>
        <p:txBody>
          <a:bodyPr/>
          <a:lstStyle/>
          <a:p>
            <a:r>
              <a:rPr lang="en-GB" dirty="0" err="1"/>
              <a:t>Lotka</a:t>
            </a:r>
            <a:r>
              <a:rPr lang="en-GB" dirty="0"/>
              <a:t>-Volterra Equations in SINDy</a:t>
            </a:r>
          </a:p>
        </p:txBody>
      </p:sp>
      <p:sp>
        <p:nvSpPr>
          <p:cNvPr id="9" name="Text Placeholder 8">
            <a:extLst>
              <a:ext uri="{FF2B5EF4-FFF2-40B4-BE49-F238E27FC236}">
                <a16:creationId xmlns:a16="http://schemas.microsoft.com/office/drawing/2014/main" id="{504AF73E-265E-908A-C3CC-01B654EC2C40}"/>
              </a:ext>
            </a:extLst>
          </p:cNvPr>
          <p:cNvSpPr>
            <a:spLocks noGrp="1"/>
          </p:cNvSpPr>
          <p:nvPr>
            <p:ph type="body" idx="1"/>
          </p:nvPr>
        </p:nvSpPr>
        <p:spPr/>
        <p:txBody>
          <a:bodyPr/>
          <a:lstStyle/>
          <a:p>
            <a:r>
              <a:rPr lang="en-GB" dirty="0"/>
              <a:t>The equations used</a:t>
            </a:r>
          </a:p>
        </p:txBody>
      </p:sp>
      <p:sp>
        <p:nvSpPr>
          <p:cNvPr id="8" name="Content Placeholder 7">
            <a:extLst>
              <a:ext uri="{FF2B5EF4-FFF2-40B4-BE49-F238E27FC236}">
                <a16:creationId xmlns:a16="http://schemas.microsoft.com/office/drawing/2014/main" id="{00600E00-5B45-401F-CA38-693FA025EB54}"/>
              </a:ext>
            </a:extLst>
          </p:cNvPr>
          <p:cNvSpPr>
            <a:spLocks noGrp="1"/>
          </p:cNvSpPr>
          <p:nvPr>
            <p:ph sz="half" idx="2"/>
          </p:nvPr>
        </p:nvSpPr>
        <p:spPr/>
        <p:txBody>
          <a:bodyPr/>
          <a:lstStyle/>
          <a:p>
            <a:endParaRPr lang="en-GB" dirty="0"/>
          </a:p>
        </p:txBody>
      </p:sp>
      <p:sp>
        <p:nvSpPr>
          <p:cNvPr id="10" name="Text Placeholder 9">
            <a:extLst>
              <a:ext uri="{FF2B5EF4-FFF2-40B4-BE49-F238E27FC236}">
                <a16:creationId xmlns:a16="http://schemas.microsoft.com/office/drawing/2014/main" id="{A685BC9F-ED74-B604-2EED-630E89B68D87}"/>
              </a:ext>
            </a:extLst>
          </p:cNvPr>
          <p:cNvSpPr>
            <a:spLocks noGrp="1"/>
          </p:cNvSpPr>
          <p:nvPr>
            <p:ph type="body" sz="quarter" idx="3"/>
          </p:nvPr>
        </p:nvSpPr>
        <p:spPr/>
        <p:txBody>
          <a:bodyPr/>
          <a:lstStyle/>
          <a:p>
            <a:r>
              <a:rPr lang="en-GB" dirty="0"/>
              <a:t>From </a:t>
            </a:r>
            <a:r>
              <a:rPr lang="en-GB" dirty="0" err="1"/>
              <a:t>SINdy</a:t>
            </a:r>
            <a:endParaRPr lang="en-GB" dirty="0"/>
          </a:p>
        </p:txBody>
      </p:sp>
      <p:pic>
        <p:nvPicPr>
          <p:cNvPr id="8194" name="Picture 2" descr="2.4 Predator-Prey models &#10;2.4.1 Lotka—Volterra Equations &#10;The Lotka—Volterra equations offer a simple model of the conflict between populations of &#10;predators and prey. Let's assume that the predators are foxes and the prey are rabbits. &#10;Suppose that the numbers of rabbits and foxes in a certain region at time t are u(t) and v(t) &#10;respectively. So our solution vector has two components &#10;We will suppose that there is a plentiful supply of grass for the rabbits, and that being eaten &#10;by a fox is the main cause of rabbit death (rather than dist%use or old age). Then, given &#10;initial population sizes and L'(O) at time t = O, their numbers evolve according to the &#10;autonomous system &#10;0.05u(t) (1 — 0.01v(t)) , &#10;(0.005u(t) — 2) . &#10;Here, the rate constants 0.05, 0.01, 0.1, 0.005 have been chosen arbitrarily. &#10;(2.19) &#10;(2.20) &#10;These ODEs reproduce certain features that make sense in this predator-prey situation. For &#10;example, in the first of the two ODES, (2.19), increasing the number of foxes (v(t)) decreases &#10;the rate (u'(t)) at which rabbits are produced (more rabbits get eaten). &#10;Also, if we rewrite the system as &#10;0.05u(t) - 0.05 x &#10;0.1 x — 0.1 x 2v(t), &#10;(2.21) &#10;(2.22) &#10;then we see that &#10;• the rate of change of rabbits in (2.21) has an exponential growth term 0.05u(t) (rab- &#10;bit population increases in the absence of pwdators) that competes against the term &#10;—0.05 x which depends on the propensity for fox-rabbit interactions (bad &#10;for rabbits), &#10;• the rate of change of foxes in (2.22) has an exponential decay term 0.1 x 2U(t) (fox pop- &#10;ulation dies out if there is no food) that competes against the term 0.1 x &#10;which depends on the propensity for fox-rabbit interactions (good for foxes). &#10;17 ">
            <a:extLst>
              <a:ext uri="{FF2B5EF4-FFF2-40B4-BE49-F238E27FC236}">
                <a16:creationId xmlns:a16="http://schemas.microsoft.com/office/drawing/2014/main" id="{EF19E1F4-1090-6D75-4039-189B9EBA3A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51" t="40398" r="32290" b="53831"/>
          <a:stretch/>
        </p:blipFill>
        <p:spPr bwMode="auto">
          <a:xfrm>
            <a:off x="1194178" y="3006726"/>
            <a:ext cx="3678132" cy="856753"/>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2">
            <a:extLst>
              <a:ext uri="{FF2B5EF4-FFF2-40B4-BE49-F238E27FC236}">
                <a16:creationId xmlns:a16="http://schemas.microsoft.com/office/drawing/2014/main" id="{1CFF6C88-D37A-B663-7944-4CC4D254BEA0}"/>
              </a:ext>
            </a:extLst>
          </p:cNvPr>
          <p:cNvPicPr>
            <a:picLocks noGrp="1" noChangeAspect="1"/>
          </p:cNvPicPr>
          <p:nvPr>
            <p:ph sz="quarter" idx="4"/>
          </p:nvPr>
        </p:nvPicPr>
        <p:blipFill rotWithShape="1">
          <a:blip r:embed="rId3"/>
          <a:srcRect b="49911"/>
          <a:stretch/>
        </p:blipFill>
        <p:spPr bwMode="auto">
          <a:xfrm>
            <a:off x="6513458" y="2505075"/>
            <a:ext cx="4500671" cy="36845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4907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169F-20C7-9548-EF97-CD9132C16FCC}"/>
              </a:ext>
            </a:extLst>
          </p:cNvPr>
          <p:cNvSpPr>
            <a:spLocks noGrp="1"/>
          </p:cNvSpPr>
          <p:nvPr>
            <p:ph type="title"/>
          </p:nvPr>
        </p:nvSpPr>
        <p:spPr/>
        <p:txBody>
          <a:bodyPr/>
          <a:lstStyle/>
          <a:p>
            <a:r>
              <a:rPr lang="en-GB" dirty="0"/>
              <a:t>Time plot </a:t>
            </a:r>
          </a:p>
        </p:txBody>
      </p:sp>
      <p:sp>
        <p:nvSpPr>
          <p:cNvPr id="3" name="Text Placeholder 2">
            <a:extLst>
              <a:ext uri="{FF2B5EF4-FFF2-40B4-BE49-F238E27FC236}">
                <a16:creationId xmlns:a16="http://schemas.microsoft.com/office/drawing/2014/main" id="{ABB1E58E-1CDF-C497-A1A5-AED6BA2D0AA5}"/>
              </a:ext>
            </a:extLst>
          </p:cNvPr>
          <p:cNvSpPr>
            <a:spLocks noGrp="1"/>
          </p:cNvSpPr>
          <p:nvPr>
            <p:ph type="body" idx="1"/>
          </p:nvPr>
        </p:nvSpPr>
        <p:spPr>
          <a:xfrm>
            <a:off x="839788" y="1681163"/>
            <a:ext cx="5157787" cy="823912"/>
          </a:xfrm>
        </p:spPr>
        <p:txBody>
          <a:bodyPr/>
          <a:lstStyle/>
          <a:p>
            <a:r>
              <a:rPr lang="en-GB" dirty="0"/>
              <a:t>Expected solutions</a:t>
            </a:r>
          </a:p>
        </p:txBody>
      </p:sp>
      <p:sp>
        <p:nvSpPr>
          <p:cNvPr id="5" name="Text Placeholder 4">
            <a:extLst>
              <a:ext uri="{FF2B5EF4-FFF2-40B4-BE49-F238E27FC236}">
                <a16:creationId xmlns:a16="http://schemas.microsoft.com/office/drawing/2014/main" id="{C6F1C4F0-D606-93DA-9089-ACD94BC70406}"/>
              </a:ext>
            </a:extLst>
          </p:cNvPr>
          <p:cNvSpPr>
            <a:spLocks noGrp="1"/>
          </p:cNvSpPr>
          <p:nvPr>
            <p:ph type="body" sz="quarter" idx="3"/>
          </p:nvPr>
        </p:nvSpPr>
        <p:spPr/>
        <p:txBody>
          <a:bodyPr/>
          <a:lstStyle/>
          <a:p>
            <a:r>
              <a:rPr lang="en-GB" dirty="0"/>
              <a:t>From SINDy</a:t>
            </a:r>
          </a:p>
        </p:txBody>
      </p:sp>
      <p:pic>
        <p:nvPicPr>
          <p:cNvPr id="9218" name="Picture 2" descr="Figure 2.4: Solutions for a LotkaDVolterra system of ODFs given by Solid line &#10;is the rabbit population. Dashed line is the fox population. &#10;Figure 2.5: Solutions shown in the phase plane for a Lotka—Volterra system of ODEs given &#10;by &#10;Figure 2.] shows a solution for with &#10;1500 and v(O) 100. and we &#10;see that the population levels oscillate periodically. In Figure 2.5, we illustrate solutions for &#10;various initial conditions in the phase plane, where u(t) is plotted against v(t). The &quot;centre &#10;of rotation&quot; is shown in the figure as a small circle. ">
            <a:extLst>
              <a:ext uri="{FF2B5EF4-FFF2-40B4-BE49-F238E27FC236}">
                <a16:creationId xmlns:a16="http://schemas.microsoft.com/office/drawing/2014/main" id="{A369636D-6FC5-F486-E87F-62EC01471182}"/>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3284" t="5905" r="20130" b="64709"/>
          <a:stretch/>
        </p:blipFill>
        <p:spPr bwMode="auto">
          <a:xfrm>
            <a:off x="1139586" y="2709080"/>
            <a:ext cx="3845957" cy="28250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D6D2582-8837-9B8B-B20B-A4D6FB931CE9}"/>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07402" y="2505075"/>
            <a:ext cx="4912784" cy="368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7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EA3F-B210-E3E8-8A05-F8B029FB3833}"/>
              </a:ext>
            </a:extLst>
          </p:cNvPr>
          <p:cNvSpPr>
            <a:spLocks noGrp="1"/>
          </p:cNvSpPr>
          <p:nvPr>
            <p:ph type="title"/>
          </p:nvPr>
        </p:nvSpPr>
        <p:spPr/>
        <p:txBody>
          <a:bodyPr/>
          <a:lstStyle/>
          <a:p>
            <a:r>
              <a:rPr lang="en-GB" dirty="0"/>
              <a:t>Phase plot</a:t>
            </a:r>
          </a:p>
        </p:txBody>
      </p:sp>
      <p:sp>
        <p:nvSpPr>
          <p:cNvPr id="3" name="Text Placeholder 2">
            <a:extLst>
              <a:ext uri="{FF2B5EF4-FFF2-40B4-BE49-F238E27FC236}">
                <a16:creationId xmlns:a16="http://schemas.microsoft.com/office/drawing/2014/main" id="{E2F2F72A-9DFB-DBF3-C056-CE19574DD3E5}"/>
              </a:ext>
            </a:extLst>
          </p:cNvPr>
          <p:cNvSpPr>
            <a:spLocks noGrp="1"/>
          </p:cNvSpPr>
          <p:nvPr>
            <p:ph type="body" idx="1"/>
          </p:nvPr>
        </p:nvSpPr>
        <p:spPr/>
        <p:txBody>
          <a:bodyPr/>
          <a:lstStyle/>
          <a:p>
            <a:r>
              <a:rPr lang="en-GB" dirty="0"/>
              <a:t>Expected solutions</a:t>
            </a:r>
          </a:p>
        </p:txBody>
      </p:sp>
      <p:sp>
        <p:nvSpPr>
          <p:cNvPr id="4" name="Content Placeholder 3">
            <a:extLst>
              <a:ext uri="{FF2B5EF4-FFF2-40B4-BE49-F238E27FC236}">
                <a16:creationId xmlns:a16="http://schemas.microsoft.com/office/drawing/2014/main" id="{C1616560-4C4A-F5D5-EBC7-8D5240F33DB9}"/>
              </a:ext>
            </a:extLst>
          </p:cNvPr>
          <p:cNvSpPr>
            <a:spLocks noGrp="1"/>
          </p:cNvSpPr>
          <p:nvPr>
            <p:ph sz="half" idx="2"/>
          </p:nvPr>
        </p:nvSpPr>
        <p:spPr>
          <a:xfrm>
            <a:off x="839788" y="2586251"/>
            <a:ext cx="5157787" cy="3603411"/>
          </a:xfrm>
        </p:spPr>
        <p:txBody>
          <a:bodyPr/>
          <a:lstStyle/>
          <a:p>
            <a:pPr marL="0" indent="0">
              <a:buNone/>
            </a:pPr>
            <a:endParaRPr lang="en-GB" dirty="0"/>
          </a:p>
        </p:txBody>
      </p:sp>
      <p:sp>
        <p:nvSpPr>
          <p:cNvPr id="5" name="Text Placeholder 4">
            <a:extLst>
              <a:ext uri="{FF2B5EF4-FFF2-40B4-BE49-F238E27FC236}">
                <a16:creationId xmlns:a16="http://schemas.microsoft.com/office/drawing/2014/main" id="{49D306CC-395C-0AB9-54AC-70D4FBB9F8D9}"/>
              </a:ext>
            </a:extLst>
          </p:cNvPr>
          <p:cNvSpPr>
            <a:spLocks noGrp="1"/>
          </p:cNvSpPr>
          <p:nvPr>
            <p:ph type="body" sz="quarter" idx="3"/>
          </p:nvPr>
        </p:nvSpPr>
        <p:spPr/>
        <p:txBody>
          <a:bodyPr/>
          <a:lstStyle/>
          <a:p>
            <a:r>
              <a:rPr lang="en-GB" dirty="0"/>
              <a:t>From SINDy</a:t>
            </a:r>
          </a:p>
        </p:txBody>
      </p:sp>
      <p:pic>
        <p:nvPicPr>
          <p:cNvPr id="10241" name="Picture 1">
            <a:extLst>
              <a:ext uri="{FF2B5EF4-FFF2-40B4-BE49-F238E27FC236}">
                <a16:creationId xmlns:a16="http://schemas.microsoft.com/office/drawing/2014/main" id="{E7081C43-8EAC-3D0A-5B82-D50C3DCB90F0}"/>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307402" y="2505075"/>
            <a:ext cx="4912784" cy="36845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igure 2.4: Solutions for a LotkaDVolterra system of ODFs given by Solid line &#10;is the rabbit population. Dashed line is the fox population. &#10;Figure 2.5: Solutions shown in the phase plane for a Lotka—Volterra system of ODEs given &#10;by &#10;Figure 2.] shows a solution for with &#10;1500 and v(O) 100. and we &#10;see that the population levels oscillate periodically. In Figure 2.5, we illustrate solutions for &#10;various initial conditions in the phase plane, where u(t) is plotted against v(t). The &quot;centre &#10;of rotation&quot; is shown in the figure as a small circle. ">
            <a:extLst>
              <a:ext uri="{FF2B5EF4-FFF2-40B4-BE49-F238E27FC236}">
                <a16:creationId xmlns:a16="http://schemas.microsoft.com/office/drawing/2014/main" id="{2D74AF42-4BE4-99AB-249C-858F7905A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90" t="39762" r="18724" b="31845"/>
          <a:stretch/>
        </p:blipFill>
        <p:spPr bwMode="auto">
          <a:xfrm>
            <a:off x="1264830" y="2912032"/>
            <a:ext cx="4435524" cy="314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594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ECB298-1E4C-5CC6-1578-AF391B1E5738}"/>
              </a:ext>
            </a:extLst>
          </p:cNvPr>
          <p:cNvSpPr>
            <a:spLocks noGrp="1"/>
          </p:cNvSpPr>
          <p:nvPr>
            <p:ph type="title"/>
          </p:nvPr>
        </p:nvSpPr>
        <p:spPr/>
        <p:txBody>
          <a:bodyPr/>
          <a:lstStyle/>
          <a:p>
            <a:r>
              <a:rPr lang="en-GB" dirty="0" err="1"/>
              <a:t>Lotka</a:t>
            </a:r>
            <a:r>
              <a:rPr lang="en-GB"/>
              <a:t>-Volterra Equations in SINDy-PI</a:t>
            </a:r>
          </a:p>
        </p:txBody>
      </p:sp>
      <p:sp>
        <p:nvSpPr>
          <p:cNvPr id="8" name="Content Placeholder 7">
            <a:extLst>
              <a:ext uri="{FF2B5EF4-FFF2-40B4-BE49-F238E27FC236}">
                <a16:creationId xmlns:a16="http://schemas.microsoft.com/office/drawing/2014/main" id="{E20C86A7-B514-3142-5E22-3FD026FD84AE}"/>
              </a:ext>
            </a:extLst>
          </p:cNvPr>
          <p:cNvSpPr>
            <a:spLocks noGrp="1"/>
          </p:cNvSpPr>
          <p:nvPr>
            <p:ph idx="1"/>
          </p:nvPr>
        </p:nvSpPr>
        <p:spPr/>
        <p:txBody>
          <a:bodyPr/>
          <a:lstStyle/>
          <a:p>
            <a:r>
              <a:rPr lang="en-GB" dirty="0"/>
              <a:t>Based on the constrained formulation example</a:t>
            </a:r>
          </a:p>
          <a:p>
            <a:pPr lvl="1"/>
            <a:r>
              <a:rPr lang="en-GB" dirty="0"/>
              <a:t>Testing all candidate models at once</a:t>
            </a:r>
          </a:p>
          <a:p>
            <a:r>
              <a:rPr lang="en-GB" i="1" dirty="0"/>
              <a:t> </a:t>
            </a:r>
            <a:r>
              <a:rPr lang="en-GB" dirty="0"/>
              <a:t>This was taking too long to run in MATLAB so moved on to Python</a:t>
            </a:r>
            <a:endParaRPr lang="en-GB" i="1" dirty="0"/>
          </a:p>
          <a:p>
            <a:pPr lvl="1"/>
            <a:endParaRPr lang="en-GB" dirty="0"/>
          </a:p>
        </p:txBody>
      </p:sp>
    </p:spTree>
    <p:extLst>
      <p:ext uri="{BB962C8B-B14F-4D97-AF65-F5344CB8AC3E}">
        <p14:creationId xmlns:p14="http://schemas.microsoft.com/office/powerpoint/2010/main" val="250479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2C4B7-137E-3238-36E0-7CD290FF7653}"/>
              </a:ext>
            </a:extLst>
          </p:cNvPr>
          <p:cNvSpPr>
            <a:spLocks noGrp="1"/>
          </p:cNvSpPr>
          <p:nvPr>
            <p:ph type="title"/>
          </p:nvPr>
        </p:nvSpPr>
        <p:spPr/>
        <p:txBody>
          <a:bodyPr/>
          <a:lstStyle/>
          <a:p>
            <a:r>
              <a:rPr lang="en-GB" dirty="0" err="1"/>
              <a:t>PySINDy</a:t>
            </a:r>
            <a:r>
              <a:rPr lang="en-GB" dirty="0"/>
              <a:t> – Python SINDy package</a:t>
            </a:r>
          </a:p>
        </p:txBody>
      </p:sp>
      <p:sp>
        <p:nvSpPr>
          <p:cNvPr id="3" name="Content Placeholder 2">
            <a:extLst>
              <a:ext uri="{FF2B5EF4-FFF2-40B4-BE49-F238E27FC236}">
                <a16:creationId xmlns:a16="http://schemas.microsoft.com/office/drawing/2014/main" id="{39D2A586-9040-4FDB-F118-6970980F816E}"/>
              </a:ext>
            </a:extLst>
          </p:cNvPr>
          <p:cNvSpPr>
            <a:spLocks noGrp="1"/>
          </p:cNvSpPr>
          <p:nvPr>
            <p:ph idx="1"/>
          </p:nvPr>
        </p:nvSpPr>
        <p:spPr/>
        <p:txBody>
          <a:bodyPr/>
          <a:lstStyle/>
          <a:p>
            <a:r>
              <a:rPr lang="en-GB" dirty="0"/>
              <a:t>Has different implementations of SINDy, written in python</a:t>
            </a:r>
          </a:p>
          <a:p>
            <a:r>
              <a:rPr lang="en-GB" dirty="0"/>
              <a:t>Reproduced Lorenz system example</a:t>
            </a:r>
          </a:p>
          <a:p>
            <a:endParaRPr lang="en-GB" dirty="0"/>
          </a:p>
        </p:txBody>
      </p:sp>
      <p:pic>
        <p:nvPicPr>
          <p:cNvPr id="4" name="Picture 3">
            <a:extLst>
              <a:ext uri="{FF2B5EF4-FFF2-40B4-BE49-F238E27FC236}">
                <a16:creationId xmlns:a16="http://schemas.microsoft.com/office/drawing/2014/main" id="{D090003A-4919-6805-9311-D4278FC362AF}"/>
              </a:ext>
            </a:extLst>
          </p:cNvPr>
          <p:cNvPicPr>
            <a:picLocks noChangeAspect="1"/>
          </p:cNvPicPr>
          <p:nvPr/>
        </p:nvPicPr>
        <p:blipFill>
          <a:blip r:embed="rId3"/>
          <a:stretch>
            <a:fillRect/>
          </a:stretch>
        </p:blipFill>
        <p:spPr>
          <a:xfrm>
            <a:off x="284608" y="2940242"/>
            <a:ext cx="3046393" cy="3552633"/>
          </a:xfrm>
          <a:prstGeom prst="rect">
            <a:avLst/>
          </a:prstGeom>
        </p:spPr>
      </p:pic>
      <p:pic>
        <p:nvPicPr>
          <p:cNvPr id="5" name="Picture 4">
            <a:extLst>
              <a:ext uri="{FF2B5EF4-FFF2-40B4-BE49-F238E27FC236}">
                <a16:creationId xmlns:a16="http://schemas.microsoft.com/office/drawing/2014/main" id="{7C42632F-10D3-9639-FFB3-69565D898F00}"/>
              </a:ext>
            </a:extLst>
          </p:cNvPr>
          <p:cNvPicPr>
            <a:picLocks noChangeAspect="1"/>
          </p:cNvPicPr>
          <p:nvPr/>
        </p:nvPicPr>
        <p:blipFill>
          <a:blip r:embed="rId4"/>
          <a:stretch>
            <a:fillRect/>
          </a:stretch>
        </p:blipFill>
        <p:spPr>
          <a:xfrm>
            <a:off x="3533064" y="2943151"/>
            <a:ext cx="3046393" cy="3631882"/>
          </a:xfrm>
          <a:prstGeom prst="rect">
            <a:avLst/>
          </a:prstGeom>
        </p:spPr>
      </p:pic>
      <p:pic>
        <p:nvPicPr>
          <p:cNvPr id="6" name="Picture 5">
            <a:extLst>
              <a:ext uri="{FF2B5EF4-FFF2-40B4-BE49-F238E27FC236}">
                <a16:creationId xmlns:a16="http://schemas.microsoft.com/office/drawing/2014/main" id="{B332F361-AFFC-AB2B-FB0D-0ED018414962}"/>
              </a:ext>
            </a:extLst>
          </p:cNvPr>
          <p:cNvPicPr>
            <a:picLocks noChangeAspect="1"/>
          </p:cNvPicPr>
          <p:nvPr/>
        </p:nvPicPr>
        <p:blipFill>
          <a:blip r:embed="rId5"/>
          <a:stretch>
            <a:fillRect/>
          </a:stretch>
        </p:blipFill>
        <p:spPr>
          <a:xfrm>
            <a:off x="6868985" y="3426813"/>
            <a:ext cx="4807224" cy="2258004"/>
          </a:xfrm>
          <a:prstGeom prst="rect">
            <a:avLst/>
          </a:prstGeom>
        </p:spPr>
      </p:pic>
    </p:spTree>
    <p:extLst>
      <p:ext uri="{BB962C8B-B14F-4D97-AF65-F5344CB8AC3E}">
        <p14:creationId xmlns:p14="http://schemas.microsoft.com/office/powerpoint/2010/main" val="2388769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86F5-3ADE-D48D-DD6E-97C6194FCC49}"/>
              </a:ext>
            </a:extLst>
          </p:cNvPr>
          <p:cNvSpPr>
            <a:spLocks noGrp="1"/>
          </p:cNvSpPr>
          <p:nvPr>
            <p:ph type="title"/>
          </p:nvPr>
        </p:nvSpPr>
        <p:spPr/>
        <p:txBody>
          <a:bodyPr/>
          <a:lstStyle/>
          <a:p>
            <a:r>
              <a:rPr lang="en-GB" dirty="0"/>
              <a:t>Abrupt-SINDy</a:t>
            </a:r>
          </a:p>
        </p:txBody>
      </p:sp>
      <p:sp>
        <p:nvSpPr>
          <p:cNvPr id="3" name="Content Placeholder 2">
            <a:extLst>
              <a:ext uri="{FF2B5EF4-FFF2-40B4-BE49-F238E27FC236}">
                <a16:creationId xmlns:a16="http://schemas.microsoft.com/office/drawing/2014/main" id="{D8B70E59-149D-C83F-2146-9F901979A85F}"/>
              </a:ext>
            </a:extLst>
          </p:cNvPr>
          <p:cNvSpPr>
            <a:spLocks noGrp="1"/>
          </p:cNvSpPr>
          <p:nvPr>
            <p:ph idx="1"/>
          </p:nvPr>
        </p:nvSpPr>
        <p:spPr/>
        <p:txBody>
          <a:bodyPr/>
          <a:lstStyle/>
          <a:p>
            <a:r>
              <a:rPr lang="en-GB" dirty="0"/>
              <a:t>Used to detect abrupt changes in the system </a:t>
            </a:r>
          </a:p>
          <a:p>
            <a:pPr lvl="1"/>
            <a:r>
              <a:rPr lang="en-GB" dirty="0"/>
              <a:t>Baseline model from SINDy </a:t>
            </a:r>
            <a:r>
              <a:rPr lang="en-GB" dirty="0">
                <a:sym typeface="Wingdings" panose="05000000000000000000" pitchFamily="2" charset="2"/>
              </a:rPr>
              <a:t>detects abrupt change  updates model</a:t>
            </a:r>
            <a:endParaRPr lang="en-GB" dirty="0"/>
          </a:p>
        </p:txBody>
      </p:sp>
      <p:pic>
        <p:nvPicPr>
          <p:cNvPr id="4" name="Picture 2" descr="In this paper we use the sequentially thresholded ridge &#10;regression. which iteratively solves the ridge regression &#10;E = argrninz•llÉ — O(X):' 12 &#10;and then thresholds any coefficient that is smaller than &#10;The procedure is repeated on the non-zero entries of E until &#10;the model converges. convergence of the SINDy archi- &#10;tecture has been discussed in Ref. 64. After a sparse model &#10;structure has identified in normalized ccwrdinates, it is &#10;necessary to regress onto this sparse structure in the original &#10;unnormalized coordinates. Otherwise, non-physical constant &#10;terms appear when transforming back from normalized coor- &#10;dinates due to the mean-subtraction. &#10;In La Cava er al.* S the authors pursue a complementary &#10;although more computationally intensive idea Of adaptive &#10;modeling in the context of generalized linear models. &#10;Starting from an initial guess for the model, a brute force &#10;search is conducted to scan a larger set of candidate func- &#10;tions O 0m . where O' are multiplicative extensions to the &#10;initial set Of candidate functions and 7 are real valued expo- &#10;nents. The intended of this method is the relincmcnl of &#10;first-principle based models by the discovery of coupling &#10;terms. It is possible to combine this refinement with Our pro- &#10;Scheme for dealing With abrupt changes. In addition, &#10;sparse sensors and randomized algorithms may improve &#10;speed. &#10;Ill. METHODS &#10;The vieupoint Of sparsity extends beyond model discov- &#10;ery, and we propose to extend SINDy to identify systems &#10;undergoing abrupt changes. It may be the case that abrupt &#10;model changes will only involve the addition. deletion. or &#10;modification a few in the model. This is a Statement &#10;of the parsimony of change, and indicates that we can use &#10;sparse regression to efficiently identify the new Or missing &#10;tenns With considerably less data than required to identify a &#10;new model from scratch. In general, each additional term &#10;that must identified requires additional training data to &#10;distinguish between joint effects. Thus. having only a few &#10;changes reduces the amount of data required, making the &#10;model recovery more rapid. lhs section will descrilx a pro- &#10;ccdurc that extends SINDy to handle three basic types of &#10;model changes: &#10;Chaos 28, 063116 (2018) &#10;regression scales asymptotically O(pY), with p as the &#10;number of columns in the library, this is computation• &#10;ally less ex'rnsive than regression in the entire library &#10;Combinations Of these changes, such as a simultaneous &#10;addition and deletion, are more challenging and will also be &#10;explored. ntis approach is knc:rsn as abrupt-S/NDy, and it is &#10;depicted schematically in Fig. 2. &#10;A. Baseline model &#10;First, we must identify a baseline SINDy mcxlel, and we &#10;a 10 determine optimal hyper parameter &#10;In all combinations Of parameters &#10;are tested and the best performing set is selected, This search &#10;is only performed once. Ixking in hyper parameters future &#10;uvxlates. The baseline mcxlel is characterized by sparse &#10;coeffic ients in &#10;B. Detecting model divergence &#10;It is essential to rapidly detect any change in the model, &#10;and we employ a classical predictor-corrector scheme. The &#10;predictor step is performed over a time in the interval &#10;+ using the model valid at time t. The divergence of &#10;the predicted and measured state is computed at as &#10;llAxIl = + t) — t)A, where is the prediction and &#10;x is the measurement. The idea is to identify when the model &#10;and the measurement diverge faster than predicted by the &#10;dynamics of the system. For a chaotic system, the divergence &#10;of a trajectory is measured by the largest Lyapunov exponent &#10;of the system, although a wealth of similar measures has &#10;been suggestcd_6S The Lyapunov exponent is defined as &#10;Ax(ro + 1) &#10;Ax(ro) &#10;lim lim &#10;(i) &#10;(ii) &#10;(iii) &#10;Variation Of a term. If the structure of the model is &#10;unchanged and only the parameters vary. we Will per- &#10;form least-squares regression on the kno•.vn structure &#10;to identify the new parameters, is computation- &#10;ally fast, and it is easy to check if the model explains &#10;the new dynamics. or if it is necessary to explore pos- &#10;additions or deletions Of &#10;Deletion of a term. If the model changes by the &#10;removal Of a few terms. then SINDy regression can &#10;be applied on the Sparse coefficients in Older 10 iden- &#10;tify which terms have dropped out. &#10;Addition Of a term. If a term is added. then SINDy &#10;regression will lind the sparsest combination of inactive &#10;terms that explain the mcxiel error. Since least squares &#10;2, Adaptive SINDy chart, For an initial model and hypcr &#10;a is we apply a &#10;fm using &#10;eveo• &#10;time. ululate the a step ">
            <a:extLst>
              <a:ext uri="{FF2B5EF4-FFF2-40B4-BE49-F238E27FC236}">
                <a16:creationId xmlns:a16="http://schemas.microsoft.com/office/drawing/2014/main" id="{7623F73A-902D-98BA-4267-C8E72708B9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20" t="62435" r="5943" b="12912"/>
          <a:stretch/>
        </p:blipFill>
        <p:spPr bwMode="auto">
          <a:xfrm>
            <a:off x="1288628" y="3148760"/>
            <a:ext cx="3728645" cy="30282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063116-3 &#10;FIG. of abrup,.srNDy &#10;in IV A &#10;ii(x) = &#10;Deletion &#10;Addition &#10;Chaos 28, 063116 (2018) &#10;- -2.672 + I.oory &#10;Change &#10;— —10.00r+ 10.00&quot; &#10;- -2.67: + I.ooxu &#10;SINDy models obtained via &#10;sparse regress ton &#10;Combinati on &#10;&quot;f singlc in i&quot; &#10;Midition. deletim_ a data fM ax &#10;Where Oi(x) form a Set of nonlinear candidate functions. The &#10;candidate functions may be chosen 10 be polynomials, trigo- &#10;nometric functions. or a more general Set Of functions. &#10;With poor choice of the candidate functions i.e., if library &#10;functions are non-orthogonal and/or overdetermined. the &#10;SINDy approach may fail to identify the correct model. &#10;Sparse models may be identified from time-series data, &#10;which are collected and formed into the data matrix &#10;(3) &#10;We estimate the time derivatives using a simple forward &#10;Euler finite-difference scheme, i.e., the difference of two &#10;consecutive data, divided by the time difference &#10;This estimation procedure is numerically ill-conditioned if &#10;data are noisy. although there are many methods to handle &#10;noise which work very well if used correctly. &#10;Noise- &#10;robust derivatives were investigated in the original SINDy &#10;algorithm Next, we consider a library of candidate nonlin• &#10;car functions O(X) of the form &#10;sin (X) &#10;Here, the matrix X&quot; denotes a matrix with column vectors &#10;given hy all possible time-series of d-th degree polynomials &#10;in the State x. The terms in can be functional forms moti- &#10;vated by knowledge Of the physics. Within the proposed &#10;work, they may parameterize a piecewise-affine dynamical &#10;model. Following best practices of statistical learning; to &#10;preprcxess. wc mean-subtract and normalize each column of &#10;to have unit variance. The dynamical system Can be &#10;represented in terms of the data matrices as &#10;&quot;Hue coefficients in the column of determine the active &#10;terms in the k•th row of Eq- (2). A parsimonious model has &#10;the fewest terms in required to explain the data. One &#10;option to obtain a sparse model is via convex El-regularized &#10;regression &#10;The hyper parameter balances complexity and sparsity &#10;of the solution. Sparse regression. such as least absolute &#10;shrinkage and selection operator (LASSO)&quot; and sequential &#10;thresholded least-squares, improves the robustness of iden- &#10;tiheation for noisy overdetermined data. in contrast to earlier &#10;methods using compressed sensing. &#10;61.62 Other regulariza- &#10;lion schemes may be used to improve performance, such as &#10;the elastic net regression. ">
            <a:extLst>
              <a:ext uri="{FF2B5EF4-FFF2-40B4-BE49-F238E27FC236}">
                <a16:creationId xmlns:a16="http://schemas.microsoft.com/office/drawing/2014/main" id="{F5FBA78A-E051-0E05-C7CE-7DDB009541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4" t="8232" r="5250" b="48290"/>
          <a:stretch/>
        </p:blipFill>
        <p:spPr bwMode="auto">
          <a:xfrm>
            <a:off x="5645426" y="2693320"/>
            <a:ext cx="5708374" cy="3939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92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4EE2-FEB7-B442-E204-8D7968FF916D}"/>
              </a:ext>
            </a:extLst>
          </p:cNvPr>
          <p:cNvSpPr>
            <a:spLocks noGrp="1"/>
          </p:cNvSpPr>
          <p:nvPr>
            <p:ph type="title"/>
          </p:nvPr>
        </p:nvSpPr>
        <p:spPr/>
        <p:txBody>
          <a:bodyPr/>
          <a:lstStyle/>
          <a:p>
            <a:r>
              <a:rPr lang="en-GB" dirty="0"/>
              <a:t>Physics Informed Machine Learning</a:t>
            </a:r>
          </a:p>
        </p:txBody>
      </p:sp>
      <p:sp>
        <p:nvSpPr>
          <p:cNvPr id="3" name="Content Placeholder 2">
            <a:extLst>
              <a:ext uri="{FF2B5EF4-FFF2-40B4-BE49-F238E27FC236}">
                <a16:creationId xmlns:a16="http://schemas.microsoft.com/office/drawing/2014/main" id="{9B8B24F8-E6DC-04DE-A42B-C9BB541029A8}"/>
              </a:ext>
            </a:extLst>
          </p:cNvPr>
          <p:cNvSpPr>
            <a:spLocks noGrp="1"/>
          </p:cNvSpPr>
          <p:nvPr>
            <p:ph idx="1"/>
          </p:nvPr>
        </p:nvSpPr>
        <p:spPr/>
        <p:txBody>
          <a:bodyPr/>
          <a:lstStyle/>
          <a:p>
            <a:r>
              <a:rPr lang="en-GB" dirty="0"/>
              <a:t>Taking small data and more physics to build models</a:t>
            </a:r>
          </a:p>
          <a:p>
            <a:r>
              <a:rPr lang="en-GB" dirty="0"/>
              <a:t>Can include the physics as observational bias (like data from sensors), inductive bias (like applying PDEs in the loss function in a PINN), and learning bias (like including penalties)</a:t>
            </a:r>
          </a:p>
          <a:p>
            <a:r>
              <a:rPr lang="en-GB" dirty="0"/>
              <a:t>Good for noisy data, or small amounts of data, and for high-dimensional problems </a:t>
            </a:r>
          </a:p>
          <a:p>
            <a:r>
              <a:rPr lang="en-GB" dirty="0"/>
              <a:t>There’s different uncertainties due to the physics, the data, and the model</a:t>
            </a:r>
          </a:p>
          <a:p>
            <a:r>
              <a:rPr lang="en-GB" dirty="0"/>
              <a:t>Can be used in many applications</a:t>
            </a:r>
          </a:p>
        </p:txBody>
      </p:sp>
    </p:spTree>
    <p:extLst>
      <p:ext uri="{BB962C8B-B14F-4D97-AF65-F5344CB8AC3E}">
        <p14:creationId xmlns:p14="http://schemas.microsoft.com/office/powerpoint/2010/main" val="417467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6B1017F-6ED8-C1BA-B45C-A100C711F9A6}"/>
              </a:ext>
            </a:extLst>
          </p:cNvPr>
          <p:cNvPicPr>
            <a:picLocks noChangeAspect="1"/>
          </p:cNvPicPr>
          <p:nvPr/>
        </p:nvPicPr>
        <p:blipFill rotWithShape="1">
          <a:blip r:embed="rId2">
            <a:extLst>
              <a:ext uri="{28A0092B-C50C-407E-A947-70E740481C1C}">
                <a14:useLocalDpi xmlns:a14="http://schemas.microsoft.com/office/drawing/2010/main" val="0"/>
              </a:ext>
            </a:extLst>
          </a:blip>
          <a:srcRect l="5735" t="9107" r="2513" b="47378"/>
          <a:stretch/>
        </p:blipFill>
        <p:spPr bwMode="auto">
          <a:xfrm>
            <a:off x="4480740" y="2148303"/>
            <a:ext cx="6599660" cy="4427425"/>
          </a:xfrm>
          <a:prstGeom prst="rect">
            <a:avLst/>
          </a:prstGeom>
          <a:noFill/>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3978610-74B3-2F61-9BC9-78B5A4E0D1A6}"/>
              </a:ext>
            </a:extLst>
          </p:cNvPr>
          <p:cNvSpPr>
            <a:spLocks noGrp="1"/>
          </p:cNvSpPr>
          <p:nvPr>
            <p:ph type="title"/>
          </p:nvPr>
        </p:nvSpPr>
        <p:spPr/>
        <p:txBody>
          <a:bodyPr/>
          <a:lstStyle/>
          <a:p>
            <a:r>
              <a:rPr lang="en-GB" dirty="0"/>
              <a:t>SINDy with control</a:t>
            </a:r>
          </a:p>
        </p:txBody>
      </p:sp>
      <p:sp>
        <p:nvSpPr>
          <p:cNvPr id="3" name="Content Placeholder 2">
            <a:extLst>
              <a:ext uri="{FF2B5EF4-FFF2-40B4-BE49-F238E27FC236}">
                <a16:creationId xmlns:a16="http://schemas.microsoft.com/office/drawing/2014/main" id="{6A25A825-C688-B90A-F5ED-E6CDB2DBCB20}"/>
              </a:ext>
            </a:extLst>
          </p:cNvPr>
          <p:cNvSpPr>
            <a:spLocks noGrp="1"/>
          </p:cNvSpPr>
          <p:nvPr>
            <p:ph idx="1"/>
          </p:nvPr>
        </p:nvSpPr>
        <p:spPr/>
        <p:txBody>
          <a:bodyPr/>
          <a:lstStyle/>
          <a:p>
            <a:r>
              <a:rPr lang="en-GB" dirty="0"/>
              <a:t>Using Model predictive control (MPC)</a:t>
            </a:r>
          </a:p>
          <a:p>
            <a:pPr lvl="1"/>
            <a:r>
              <a:rPr lang="en-GB" i="1" dirty="0"/>
              <a:t>Need to look more at</a:t>
            </a:r>
          </a:p>
        </p:txBody>
      </p:sp>
    </p:spTree>
    <p:extLst>
      <p:ext uri="{BB962C8B-B14F-4D97-AF65-F5344CB8AC3E}">
        <p14:creationId xmlns:p14="http://schemas.microsoft.com/office/powerpoint/2010/main" val="275856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B38D-F594-52A1-3CDF-2F08B5B90F57}"/>
              </a:ext>
            </a:extLst>
          </p:cNvPr>
          <p:cNvSpPr>
            <a:spLocks noGrp="1"/>
          </p:cNvSpPr>
          <p:nvPr>
            <p:ph type="title"/>
          </p:nvPr>
        </p:nvSpPr>
        <p:spPr/>
        <p:txBody>
          <a:bodyPr/>
          <a:lstStyle/>
          <a:p>
            <a:r>
              <a:rPr lang="en-GB" dirty="0"/>
              <a:t>SINDy-SA (Sensitivity Analysis)</a:t>
            </a:r>
          </a:p>
        </p:txBody>
      </p:sp>
      <p:sp>
        <p:nvSpPr>
          <p:cNvPr id="3" name="Content Placeholder 2">
            <a:extLst>
              <a:ext uri="{FF2B5EF4-FFF2-40B4-BE49-F238E27FC236}">
                <a16:creationId xmlns:a16="http://schemas.microsoft.com/office/drawing/2014/main" id="{A5872AD3-FD48-498D-9EDE-695581EADC51}"/>
              </a:ext>
            </a:extLst>
          </p:cNvPr>
          <p:cNvSpPr>
            <a:spLocks noGrp="1"/>
          </p:cNvSpPr>
          <p:nvPr>
            <p:ph idx="1"/>
          </p:nvPr>
        </p:nvSpPr>
        <p:spPr/>
        <p:txBody>
          <a:bodyPr/>
          <a:lstStyle/>
          <a:p>
            <a:r>
              <a:rPr lang="en-GB" dirty="0"/>
              <a:t>Determines the hyperparameters</a:t>
            </a:r>
          </a:p>
        </p:txBody>
      </p:sp>
      <p:pic>
        <p:nvPicPr>
          <p:cNvPr id="4" name="Picture 3" descr="A picture containing graphical user interface&#10;&#10;Description automatically generated">
            <a:extLst>
              <a:ext uri="{FF2B5EF4-FFF2-40B4-BE49-F238E27FC236}">
                <a16:creationId xmlns:a16="http://schemas.microsoft.com/office/drawing/2014/main" id="{A22E8056-345A-E5FC-A87C-197E9226F8F5}"/>
              </a:ext>
            </a:extLst>
          </p:cNvPr>
          <p:cNvPicPr>
            <a:picLocks noChangeAspect="1"/>
          </p:cNvPicPr>
          <p:nvPr/>
        </p:nvPicPr>
        <p:blipFill rotWithShape="1">
          <a:blip r:embed="rId2">
            <a:extLst>
              <a:ext uri="{28A0092B-C50C-407E-A947-70E740481C1C}">
                <a14:useLocalDpi xmlns:a14="http://schemas.microsoft.com/office/drawing/2010/main" val="0"/>
              </a:ext>
            </a:extLst>
          </a:blip>
          <a:srcRect l="4321" t="6111" r="7426" b="53290"/>
          <a:stretch/>
        </p:blipFill>
        <p:spPr bwMode="auto">
          <a:xfrm>
            <a:off x="4945711" y="2217964"/>
            <a:ext cx="6048665" cy="3934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378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D416-D322-1D8E-3C2E-08A925E88C67}"/>
              </a:ext>
            </a:extLst>
          </p:cNvPr>
          <p:cNvSpPr>
            <a:spLocks noGrp="1"/>
          </p:cNvSpPr>
          <p:nvPr>
            <p:ph type="title"/>
          </p:nvPr>
        </p:nvSpPr>
        <p:spPr/>
        <p:txBody>
          <a:bodyPr/>
          <a:lstStyle/>
          <a:p>
            <a:r>
              <a:rPr lang="en-GB" dirty="0"/>
              <a:t>Ensemble-SINDy</a:t>
            </a:r>
          </a:p>
        </p:txBody>
      </p:sp>
      <p:sp>
        <p:nvSpPr>
          <p:cNvPr id="3" name="Content Placeholder 2">
            <a:extLst>
              <a:ext uri="{FF2B5EF4-FFF2-40B4-BE49-F238E27FC236}">
                <a16:creationId xmlns:a16="http://schemas.microsoft.com/office/drawing/2014/main" id="{F6E4DF2A-7478-2502-FE08-8BAC66802C7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5069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C935-63D9-C8BF-80BE-21A99977B18F}"/>
              </a:ext>
            </a:extLst>
          </p:cNvPr>
          <p:cNvSpPr>
            <a:spLocks noGrp="1"/>
          </p:cNvSpPr>
          <p:nvPr>
            <p:ph type="title"/>
          </p:nvPr>
        </p:nvSpPr>
        <p:spPr/>
        <p:txBody>
          <a:bodyPr/>
          <a:lstStyle/>
          <a:p>
            <a:r>
              <a:rPr lang="en-GB" dirty="0"/>
              <a:t>Further roller bearing papers </a:t>
            </a:r>
          </a:p>
        </p:txBody>
      </p:sp>
      <p:sp>
        <p:nvSpPr>
          <p:cNvPr id="3" name="Content Placeholder 2">
            <a:extLst>
              <a:ext uri="{FF2B5EF4-FFF2-40B4-BE49-F238E27FC236}">
                <a16:creationId xmlns:a16="http://schemas.microsoft.com/office/drawing/2014/main" id="{54A1181C-B66F-AA27-29BF-4EB9787CE0E0}"/>
              </a:ext>
            </a:extLst>
          </p:cNvPr>
          <p:cNvSpPr>
            <a:spLocks noGrp="1"/>
          </p:cNvSpPr>
          <p:nvPr>
            <p:ph idx="1"/>
          </p:nvPr>
        </p:nvSpPr>
        <p:spPr/>
        <p:txBody>
          <a:bodyPr/>
          <a:lstStyle/>
          <a:p>
            <a:r>
              <a:rPr lang="en-GB" dirty="0"/>
              <a:t>SCNN for fault detection (in roller bearing)</a:t>
            </a:r>
          </a:p>
          <a:p>
            <a:pPr lvl="1"/>
            <a:r>
              <a:rPr lang="en-GB" dirty="0"/>
              <a:t>CNN based approach, with signal </a:t>
            </a:r>
            <a:r>
              <a:rPr lang="en-GB" dirty="0" err="1"/>
              <a:t>preprocessing</a:t>
            </a:r>
            <a:endParaRPr lang="en-GB" dirty="0"/>
          </a:p>
          <a:p>
            <a:pPr lvl="1"/>
            <a:endParaRPr lang="en-GB" dirty="0"/>
          </a:p>
          <a:p>
            <a:r>
              <a:rPr lang="en-GB" dirty="0"/>
              <a:t>Nonlinear model and simulation of a rolling bearing</a:t>
            </a:r>
          </a:p>
          <a:p>
            <a:pPr lvl="1"/>
            <a:r>
              <a:rPr lang="en-GB" dirty="0"/>
              <a:t>Equations found: </a:t>
            </a:r>
          </a:p>
          <a:p>
            <a:r>
              <a:rPr lang="en-GB" dirty="0"/>
              <a:t>Effect of the raceway defects on the nonlinear dynamic </a:t>
            </a:r>
            <a:r>
              <a:rPr lang="en-GB" dirty="0" err="1"/>
              <a:t>behavior</a:t>
            </a:r>
            <a:r>
              <a:rPr lang="en-GB" dirty="0"/>
              <a:t> of rolling</a:t>
            </a:r>
          </a:p>
          <a:p>
            <a:endParaRPr lang="en-GB" dirty="0"/>
          </a:p>
          <a:p>
            <a:pPr lvl="1"/>
            <a:endParaRPr lang="en-GB" dirty="0"/>
          </a:p>
        </p:txBody>
      </p:sp>
    </p:spTree>
    <p:extLst>
      <p:ext uri="{BB962C8B-B14F-4D97-AF65-F5344CB8AC3E}">
        <p14:creationId xmlns:p14="http://schemas.microsoft.com/office/powerpoint/2010/main" val="2162719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9844-65D1-549B-C009-73988D983126}"/>
              </a:ext>
            </a:extLst>
          </p:cNvPr>
          <p:cNvSpPr>
            <a:spLocks noGrp="1"/>
          </p:cNvSpPr>
          <p:nvPr>
            <p:ph type="title"/>
          </p:nvPr>
        </p:nvSpPr>
        <p:spPr/>
        <p:txBody>
          <a:bodyPr/>
          <a:lstStyle/>
          <a:p>
            <a:r>
              <a:rPr lang="en-GB" dirty="0" err="1"/>
              <a:t>Lotka</a:t>
            </a:r>
            <a:r>
              <a:rPr lang="en-GB" dirty="0"/>
              <a:t>-Volterra in </a:t>
            </a:r>
            <a:r>
              <a:rPr lang="en-GB" dirty="0" err="1"/>
              <a:t>pysindy</a:t>
            </a:r>
            <a:r>
              <a:rPr lang="en-GB" dirty="0"/>
              <a:t> – SINDy </a:t>
            </a:r>
          </a:p>
        </p:txBody>
      </p:sp>
      <p:sp>
        <p:nvSpPr>
          <p:cNvPr id="3" name="Content Placeholder 2">
            <a:extLst>
              <a:ext uri="{FF2B5EF4-FFF2-40B4-BE49-F238E27FC236}">
                <a16:creationId xmlns:a16="http://schemas.microsoft.com/office/drawing/2014/main" id="{4086B21D-D39E-52B3-B36E-E945DB451BC9}"/>
              </a:ext>
            </a:extLst>
          </p:cNvPr>
          <p:cNvSpPr>
            <a:spLocks noGrp="1"/>
          </p:cNvSpPr>
          <p:nvPr>
            <p:ph idx="1"/>
          </p:nvPr>
        </p:nvSpPr>
        <p:spPr/>
        <p:txBody>
          <a:bodyPr/>
          <a:lstStyle/>
          <a:p>
            <a:r>
              <a:rPr lang="en-GB" dirty="0"/>
              <a:t>Initially based of Lorenz example – didn’t work</a:t>
            </a:r>
          </a:p>
          <a:p>
            <a:r>
              <a:rPr lang="en-GB" dirty="0"/>
              <a:t>Then based off of 2D Linear ODE example</a:t>
            </a:r>
          </a:p>
          <a:p>
            <a:pPr lvl="1"/>
            <a:r>
              <a:rPr lang="en-GB" dirty="0"/>
              <a:t>Just solves equations given (so should be exact)</a:t>
            </a:r>
          </a:p>
          <a:p>
            <a:endParaRPr lang="en-GB" dirty="0"/>
          </a:p>
        </p:txBody>
      </p:sp>
      <p:pic>
        <p:nvPicPr>
          <p:cNvPr id="4" name="Picture 3">
            <a:extLst>
              <a:ext uri="{FF2B5EF4-FFF2-40B4-BE49-F238E27FC236}">
                <a16:creationId xmlns:a16="http://schemas.microsoft.com/office/drawing/2014/main" id="{4FDE2239-064C-CE7A-A2DD-CDC52ECB28FF}"/>
              </a:ext>
            </a:extLst>
          </p:cNvPr>
          <p:cNvPicPr>
            <a:picLocks noChangeAspect="1"/>
          </p:cNvPicPr>
          <p:nvPr/>
        </p:nvPicPr>
        <p:blipFill>
          <a:blip r:embed="rId3"/>
          <a:stretch>
            <a:fillRect/>
          </a:stretch>
        </p:blipFill>
        <p:spPr>
          <a:xfrm>
            <a:off x="5747665" y="3607581"/>
            <a:ext cx="5119702" cy="2200872"/>
          </a:xfrm>
          <a:prstGeom prst="rect">
            <a:avLst/>
          </a:prstGeom>
        </p:spPr>
      </p:pic>
      <p:sp>
        <p:nvSpPr>
          <p:cNvPr id="5" name="TextBox 4">
            <a:extLst>
              <a:ext uri="{FF2B5EF4-FFF2-40B4-BE49-F238E27FC236}">
                <a16:creationId xmlns:a16="http://schemas.microsoft.com/office/drawing/2014/main" id="{34F28E28-C5E3-5535-8D1B-3D3A03AF6885}"/>
              </a:ext>
            </a:extLst>
          </p:cNvPr>
          <p:cNvSpPr txBox="1"/>
          <p:nvPr/>
        </p:nvSpPr>
        <p:spPr>
          <a:xfrm>
            <a:off x="1688690" y="4159045"/>
            <a:ext cx="3251200" cy="768287"/>
          </a:xfrm>
          <a:prstGeom prst="rect">
            <a:avLst/>
          </a:prstGeom>
          <a:noFill/>
        </p:spPr>
        <p:txBody>
          <a:bodyPr wrap="square" rtlCol="0">
            <a:spAutoFit/>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(x0)' = 0.050 x0 + -0.005 x0 x1</a:t>
            </a:r>
          </a:p>
          <a:p>
            <a:r>
              <a:rPr lang="en-GB" sz="1800" dirty="0">
                <a:effectLst/>
                <a:latin typeface="Calibri" panose="020F0502020204030204" pitchFamily="34" charset="0"/>
                <a:ea typeface="Calibri" panose="020F0502020204030204" pitchFamily="34" charset="0"/>
                <a:cs typeface="Arial" panose="020B0604020202020204" pitchFamily="34" charset="0"/>
              </a:rPr>
              <a:t>(x1)' = -0.200 x1 + 0.005 x0 x1</a:t>
            </a:r>
            <a:endParaRPr lang="en-GB" dirty="0"/>
          </a:p>
        </p:txBody>
      </p:sp>
    </p:spTree>
    <p:extLst>
      <p:ext uri="{BB962C8B-B14F-4D97-AF65-F5344CB8AC3E}">
        <p14:creationId xmlns:p14="http://schemas.microsoft.com/office/powerpoint/2010/main" val="2692394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27EE-238B-426C-57F8-99F05368D5F7}"/>
              </a:ext>
            </a:extLst>
          </p:cNvPr>
          <p:cNvSpPr>
            <a:spLocks noGrp="1"/>
          </p:cNvSpPr>
          <p:nvPr>
            <p:ph type="title"/>
          </p:nvPr>
        </p:nvSpPr>
        <p:spPr/>
        <p:txBody>
          <a:bodyPr/>
          <a:lstStyle/>
          <a:p>
            <a:r>
              <a:rPr lang="en-GB" dirty="0"/>
              <a:t>SINDy-PI in </a:t>
            </a:r>
            <a:r>
              <a:rPr lang="en-GB" dirty="0" err="1"/>
              <a:t>pysindy</a:t>
            </a:r>
            <a:endParaRPr lang="en-GB" dirty="0"/>
          </a:p>
        </p:txBody>
      </p:sp>
      <p:sp>
        <p:nvSpPr>
          <p:cNvPr id="3" name="Content Placeholder 2">
            <a:extLst>
              <a:ext uri="{FF2B5EF4-FFF2-40B4-BE49-F238E27FC236}">
                <a16:creationId xmlns:a16="http://schemas.microsoft.com/office/drawing/2014/main" id="{CF4ED2AE-1B47-9016-2625-87732A2DCCFB}"/>
              </a:ext>
            </a:extLst>
          </p:cNvPr>
          <p:cNvSpPr>
            <a:spLocks noGrp="1"/>
          </p:cNvSpPr>
          <p:nvPr>
            <p:ph idx="1"/>
          </p:nvPr>
        </p:nvSpPr>
        <p:spPr/>
        <p:txBody>
          <a:bodyPr/>
          <a:lstStyle/>
          <a:p>
            <a:r>
              <a:rPr lang="en-GB" dirty="0"/>
              <a:t>Replicated example using SINDy-PI method</a:t>
            </a:r>
          </a:p>
        </p:txBody>
      </p:sp>
      <p:pic>
        <p:nvPicPr>
          <p:cNvPr id="4" name="Picture 3">
            <a:extLst>
              <a:ext uri="{FF2B5EF4-FFF2-40B4-BE49-F238E27FC236}">
                <a16:creationId xmlns:a16="http://schemas.microsoft.com/office/drawing/2014/main" id="{DAD41692-5A2C-813D-FB06-10C5F4D39A4E}"/>
              </a:ext>
            </a:extLst>
          </p:cNvPr>
          <p:cNvPicPr>
            <a:picLocks noChangeAspect="1"/>
          </p:cNvPicPr>
          <p:nvPr/>
        </p:nvPicPr>
        <p:blipFill>
          <a:blip r:embed="rId2"/>
          <a:stretch>
            <a:fillRect/>
          </a:stretch>
        </p:blipFill>
        <p:spPr>
          <a:xfrm>
            <a:off x="1464015" y="3640647"/>
            <a:ext cx="2683454" cy="1097111"/>
          </a:xfrm>
          <a:prstGeom prst="rect">
            <a:avLst/>
          </a:prstGeom>
        </p:spPr>
      </p:pic>
      <p:sp>
        <p:nvSpPr>
          <p:cNvPr id="5" name="TextBox 4">
            <a:extLst>
              <a:ext uri="{FF2B5EF4-FFF2-40B4-BE49-F238E27FC236}">
                <a16:creationId xmlns:a16="http://schemas.microsoft.com/office/drawing/2014/main" id="{2217A976-11E7-26AC-F02A-9E80E3FE57A1}"/>
              </a:ext>
            </a:extLst>
          </p:cNvPr>
          <p:cNvSpPr txBox="1"/>
          <p:nvPr/>
        </p:nvSpPr>
        <p:spPr>
          <a:xfrm>
            <a:off x="1725561" y="3045542"/>
            <a:ext cx="2473102" cy="383458"/>
          </a:xfrm>
          <a:prstGeom prst="rect">
            <a:avLst/>
          </a:prstGeom>
          <a:noFill/>
        </p:spPr>
        <p:txBody>
          <a:bodyPr wrap="square" rtlCol="0">
            <a:spAutoFit/>
          </a:bodyPr>
          <a:lstStyle/>
          <a:p>
            <a:r>
              <a:rPr lang="en-GB" dirty="0"/>
              <a:t>Bacterial system </a:t>
            </a:r>
          </a:p>
        </p:txBody>
      </p:sp>
      <p:sp>
        <p:nvSpPr>
          <p:cNvPr id="6" name="TextBox 5">
            <a:extLst>
              <a:ext uri="{FF2B5EF4-FFF2-40B4-BE49-F238E27FC236}">
                <a16:creationId xmlns:a16="http://schemas.microsoft.com/office/drawing/2014/main" id="{5DD7934C-54C9-3C53-A099-8ADB803561BF}"/>
              </a:ext>
            </a:extLst>
          </p:cNvPr>
          <p:cNvSpPr txBox="1"/>
          <p:nvPr/>
        </p:nvSpPr>
        <p:spPr>
          <a:xfrm>
            <a:off x="4773283" y="2639683"/>
            <a:ext cx="6084497" cy="1237070"/>
          </a:xfrm>
          <a:prstGeom prst="rect">
            <a:avLst/>
          </a:prstGeom>
          <a:noFill/>
        </p:spPr>
        <p:txBody>
          <a:bodyPr wrap="square" rtlCol="0">
            <a:spAutoFit/>
          </a:bodyPr>
          <a:lstStyle/>
          <a:p>
            <a:pPr>
              <a:lnSpc>
                <a:spcPct val="107000"/>
              </a:lnSpc>
              <a:spcAft>
                <a:spcPts val="800"/>
              </a:spcAft>
            </a:pPr>
            <a:r>
              <a:rPr lang="en-GB" sz="1600" dirty="0">
                <a:effectLst/>
                <a:latin typeface="Calibri" panose="020F0502020204030204" pitchFamily="34" charset="0"/>
                <a:ea typeface="Calibri" panose="020F0502020204030204" pitchFamily="34" charset="0"/>
                <a:cs typeface="Arial" panose="020B0604020202020204" pitchFamily="34" charset="0"/>
              </a:rPr>
              <a:t>x0_dot = -0.426 x0 + 0.008 x1 + -0.001 x1x1x1x1</a:t>
            </a:r>
          </a:p>
          <a:p>
            <a:pPr>
              <a:lnSpc>
                <a:spcPct val="107000"/>
              </a:lnSpc>
              <a:spcAft>
                <a:spcPts val="800"/>
              </a:spcAft>
            </a:pPr>
            <a:r>
              <a:rPr lang="en-GB" sz="1600" dirty="0">
                <a:effectLst/>
                <a:latin typeface="Calibri" panose="020F0502020204030204" pitchFamily="34" charset="0"/>
                <a:ea typeface="Calibri" panose="020F0502020204030204" pitchFamily="34" charset="0"/>
                <a:cs typeface="Arial" panose="020B0604020202020204" pitchFamily="34" charset="0"/>
              </a:rPr>
              <a:t>x1_dot = 0.239 x1 + -0.336 x1x1 + 0.090 x1x1x1x1 + -0.020 x1x1x1x1x1 + 0.001 x1x1x1x1x1x1 + 0.975 x0x1_dot + 1.089 x1x1_dot + -0.024 x1x1x1x1_dot + -0.014 x1x1x1x1x1x1x1_dot</a:t>
            </a:r>
          </a:p>
        </p:txBody>
      </p:sp>
      <p:pic>
        <p:nvPicPr>
          <p:cNvPr id="8" name="Picture 7">
            <a:extLst>
              <a:ext uri="{FF2B5EF4-FFF2-40B4-BE49-F238E27FC236}">
                <a16:creationId xmlns:a16="http://schemas.microsoft.com/office/drawing/2014/main" id="{87B48A97-E9A8-D0EC-32B4-9233BE72F0AC}"/>
              </a:ext>
            </a:extLst>
          </p:cNvPr>
          <p:cNvPicPr>
            <a:picLocks noChangeAspect="1"/>
          </p:cNvPicPr>
          <p:nvPr/>
        </p:nvPicPr>
        <p:blipFill>
          <a:blip r:embed="rId3"/>
          <a:stretch>
            <a:fillRect/>
          </a:stretch>
        </p:blipFill>
        <p:spPr>
          <a:xfrm>
            <a:off x="5768760" y="4076878"/>
            <a:ext cx="3633470" cy="2292350"/>
          </a:xfrm>
          <a:prstGeom prst="rect">
            <a:avLst/>
          </a:prstGeom>
        </p:spPr>
      </p:pic>
    </p:spTree>
    <p:extLst>
      <p:ext uri="{BB962C8B-B14F-4D97-AF65-F5344CB8AC3E}">
        <p14:creationId xmlns:p14="http://schemas.microsoft.com/office/powerpoint/2010/main" val="1994417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2038-2A80-1C1A-B312-3C171845AD0A}"/>
              </a:ext>
            </a:extLst>
          </p:cNvPr>
          <p:cNvSpPr>
            <a:spLocks noGrp="1"/>
          </p:cNvSpPr>
          <p:nvPr>
            <p:ph type="title"/>
          </p:nvPr>
        </p:nvSpPr>
        <p:spPr/>
        <p:txBody>
          <a:bodyPr/>
          <a:lstStyle/>
          <a:p>
            <a:r>
              <a:rPr lang="en-GB" dirty="0"/>
              <a:t>Rolling bearing equations in </a:t>
            </a:r>
            <a:r>
              <a:rPr lang="en-GB" dirty="0" err="1"/>
              <a:t>pysindy</a:t>
            </a:r>
            <a:endParaRPr lang="en-GB" dirty="0"/>
          </a:p>
        </p:txBody>
      </p:sp>
      <p:sp>
        <p:nvSpPr>
          <p:cNvPr id="3" name="Content Placeholder 2">
            <a:extLst>
              <a:ext uri="{FF2B5EF4-FFF2-40B4-BE49-F238E27FC236}">
                <a16:creationId xmlns:a16="http://schemas.microsoft.com/office/drawing/2014/main" id="{CE8FC7FD-1854-BDB9-6FC4-4C4643ED9BC3}"/>
              </a:ext>
            </a:extLst>
          </p:cNvPr>
          <p:cNvSpPr>
            <a:spLocks noGrp="1"/>
          </p:cNvSpPr>
          <p:nvPr>
            <p:ph idx="1"/>
          </p:nvPr>
        </p:nvSpPr>
        <p:spPr/>
        <p:txBody>
          <a:bodyPr/>
          <a:lstStyle/>
          <a:p>
            <a:r>
              <a:rPr lang="en-GB" dirty="0"/>
              <a:t>Since the rolling bearing equations are 2</a:t>
            </a:r>
            <a:r>
              <a:rPr lang="en-GB" baseline="30000" dirty="0"/>
              <a:t>nd</a:t>
            </a:r>
            <a:r>
              <a:rPr lang="en-GB" dirty="0"/>
              <a:t> order ODEs, the SINDy-PI method has to be used</a:t>
            </a:r>
          </a:p>
          <a:p>
            <a:r>
              <a:rPr lang="en-GB" dirty="0"/>
              <a:t>Have to rewrite the equations as a system of 1</a:t>
            </a:r>
            <a:r>
              <a:rPr lang="en-GB" baseline="30000" dirty="0"/>
              <a:t>st</a:t>
            </a:r>
            <a:r>
              <a:rPr lang="en-GB" dirty="0"/>
              <a:t> order ODEs</a:t>
            </a:r>
          </a:p>
          <a:p>
            <a:r>
              <a:rPr lang="en-GB" dirty="0"/>
              <a:t>Before looking at applying SINDy, will identify a ground truth – i.e. solve the equations found in the literature</a:t>
            </a:r>
          </a:p>
          <a:p>
            <a:endParaRPr lang="en-GB" dirty="0"/>
          </a:p>
        </p:txBody>
      </p:sp>
    </p:spTree>
    <p:extLst>
      <p:ext uri="{BB962C8B-B14F-4D97-AF65-F5344CB8AC3E}">
        <p14:creationId xmlns:p14="http://schemas.microsoft.com/office/powerpoint/2010/main" val="354772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DDFE-65A5-48ED-306E-95DCFBA76C58}"/>
              </a:ext>
            </a:extLst>
          </p:cNvPr>
          <p:cNvSpPr>
            <a:spLocks noGrp="1"/>
          </p:cNvSpPr>
          <p:nvPr>
            <p:ph type="title"/>
          </p:nvPr>
        </p:nvSpPr>
        <p:spPr/>
        <p:txBody>
          <a:bodyPr/>
          <a:lstStyle/>
          <a:p>
            <a:r>
              <a:rPr lang="en-GB" dirty="0"/>
              <a:t>Simplified Rolling Bearing Equations</a:t>
            </a:r>
          </a:p>
        </p:txBody>
      </p:sp>
      <p:sp>
        <p:nvSpPr>
          <p:cNvPr id="3" name="Content Placeholder 2">
            <a:extLst>
              <a:ext uri="{FF2B5EF4-FFF2-40B4-BE49-F238E27FC236}">
                <a16:creationId xmlns:a16="http://schemas.microsoft.com/office/drawing/2014/main" id="{3B83CCD2-6A29-9057-7407-3D13825D287E}"/>
              </a:ext>
            </a:extLst>
          </p:cNvPr>
          <p:cNvSpPr>
            <a:spLocks noGrp="1"/>
          </p:cNvSpPr>
          <p:nvPr>
            <p:ph idx="1"/>
          </p:nvPr>
        </p:nvSpPr>
        <p:spPr/>
        <p:txBody>
          <a:bodyPr/>
          <a:lstStyle/>
          <a:p>
            <a:r>
              <a:rPr lang="en-GB" dirty="0"/>
              <a:t>Simplified equations – making terms linear, breaking down the equations</a:t>
            </a:r>
          </a:p>
          <a:p>
            <a:pPr lvl="1"/>
            <a:r>
              <a:rPr lang="en-GB" dirty="0"/>
              <a:t>Based on equations given in </a:t>
            </a:r>
            <a:r>
              <a:rPr lang="en-GB" i="1" dirty="0"/>
              <a:t>Simulation and Analysis of Vibration of Rolling Bearing</a:t>
            </a:r>
          </a:p>
        </p:txBody>
      </p:sp>
      <p:pic>
        <p:nvPicPr>
          <p:cNvPr id="4" name="Picture 3">
            <a:extLst>
              <a:ext uri="{FF2B5EF4-FFF2-40B4-BE49-F238E27FC236}">
                <a16:creationId xmlns:a16="http://schemas.microsoft.com/office/drawing/2014/main" id="{918C69B4-3EB9-A79D-E8E7-D799511FC025}"/>
              </a:ext>
            </a:extLst>
          </p:cNvPr>
          <p:cNvPicPr>
            <a:picLocks noChangeAspect="1"/>
          </p:cNvPicPr>
          <p:nvPr/>
        </p:nvPicPr>
        <p:blipFill>
          <a:blip r:embed="rId3"/>
          <a:stretch>
            <a:fillRect/>
          </a:stretch>
        </p:blipFill>
        <p:spPr>
          <a:xfrm>
            <a:off x="999596" y="3736248"/>
            <a:ext cx="2989843" cy="2175424"/>
          </a:xfrm>
          <a:prstGeom prst="rect">
            <a:avLst/>
          </a:prstGeom>
        </p:spPr>
      </p:pic>
      <p:pic>
        <p:nvPicPr>
          <p:cNvPr id="5" name="Picture 4">
            <a:extLst>
              <a:ext uri="{FF2B5EF4-FFF2-40B4-BE49-F238E27FC236}">
                <a16:creationId xmlns:a16="http://schemas.microsoft.com/office/drawing/2014/main" id="{FEE81B18-939F-EBA8-83F3-F938C08943E5}"/>
              </a:ext>
            </a:extLst>
          </p:cNvPr>
          <p:cNvPicPr>
            <a:picLocks noChangeAspect="1"/>
          </p:cNvPicPr>
          <p:nvPr/>
        </p:nvPicPr>
        <p:blipFill>
          <a:blip r:embed="rId4"/>
          <a:stretch>
            <a:fillRect/>
          </a:stretch>
        </p:blipFill>
        <p:spPr>
          <a:xfrm>
            <a:off x="3782405" y="3074057"/>
            <a:ext cx="4371814" cy="527254"/>
          </a:xfrm>
          <a:prstGeom prst="rect">
            <a:avLst/>
          </a:prstGeom>
        </p:spPr>
      </p:pic>
      <p:sp>
        <p:nvSpPr>
          <p:cNvPr id="6" name="TextBox 5">
            <a:extLst>
              <a:ext uri="{FF2B5EF4-FFF2-40B4-BE49-F238E27FC236}">
                <a16:creationId xmlns:a16="http://schemas.microsoft.com/office/drawing/2014/main" id="{EF84D76A-6506-AA05-64B6-3F059A07F995}"/>
              </a:ext>
            </a:extLst>
          </p:cNvPr>
          <p:cNvSpPr txBox="1"/>
          <p:nvPr/>
        </p:nvSpPr>
        <p:spPr>
          <a:xfrm>
            <a:off x="999596" y="6176963"/>
            <a:ext cx="3440132" cy="369332"/>
          </a:xfrm>
          <a:prstGeom prst="rect">
            <a:avLst/>
          </a:prstGeom>
          <a:noFill/>
        </p:spPr>
        <p:txBody>
          <a:bodyPr wrap="square" rtlCol="0">
            <a:spAutoFit/>
          </a:bodyPr>
          <a:lstStyle/>
          <a:p>
            <a:r>
              <a:rPr lang="en-GB"/>
              <a:t>Replaced </a:t>
            </a:r>
            <a:r>
              <a:rPr lang="en-GB" dirty="0"/>
              <a:t>the terms with constants</a:t>
            </a:r>
          </a:p>
        </p:txBody>
      </p:sp>
      <p:pic>
        <p:nvPicPr>
          <p:cNvPr id="7" name="Picture 6">
            <a:extLst>
              <a:ext uri="{FF2B5EF4-FFF2-40B4-BE49-F238E27FC236}">
                <a16:creationId xmlns:a16="http://schemas.microsoft.com/office/drawing/2014/main" id="{BA344218-098E-6A74-25AF-9B184739979C}"/>
              </a:ext>
            </a:extLst>
          </p:cNvPr>
          <p:cNvPicPr>
            <a:picLocks noChangeAspect="1"/>
          </p:cNvPicPr>
          <p:nvPr/>
        </p:nvPicPr>
        <p:blipFill>
          <a:blip r:embed="rId5"/>
          <a:stretch>
            <a:fillRect/>
          </a:stretch>
        </p:blipFill>
        <p:spPr>
          <a:xfrm>
            <a:off x="6983083" y="3736248"/>
            <a:ext cx="2895600" cy="2012315"/>
          </a:xfrm>
          <a:prstGeom prst="rect">
            <a:avLst/>
          </a:prstGeom>
        </p:spPr>
      </p:pic>
      <p:sp>
        <p:nvSpPr>
          <p:cNvPr id="8" name="TextBox 7">
            <a:extLst>
              <a:ext uri="{FF2B5EF4-FFF2-40B4-BE49-F238E27FC236}">
                <a16:creationId xmlns:a16="http://schemas.microsoft.com/office/drawing/2014/main" id="{F78CAE9E-ADE9-8A9F-A86D-6CAF289DD706}"/>
              </a:ext>
            </a:extLst>
          </p:cNvPr>
          <p:cNvSpPr txBox="1"/>
          <p:nvPr/>
        </p:nvSpPr>
        <p:spPr>
          <a:xfrm>
            <a:off x="7326702" y="6059766"/>
            <a:ext cx="3440132" cy="369332"/>
          </a:xfrm>
          <a:prstGeom prst="rect">
            <a:avLst/>
          </a:prstGeom>
          <a:noFill/>
        </p:spPr>
        <p:txBody>
          <a:bodyPr wrap="square" rtlCol="0">
            <a:spAutoFit/>
          </a:bodyPr>
          <a:lstStyle/>
          <a:p>
            <a:r>
              <a:rPr lang="en-GB" dirty="0"/>
              <a:t>The damping force term </a:t>
            </a:r>
          </a:p>
        </p:txBody>
      </p:sp>
    </p:spTree>
    <p:extLst>
      <p:ext uri="{BB962C8B-B14F-4D97-AF65-F5344CB8AC3E}">
        <p14:creationId xmlns:p14="http://schemas.microsoft.com/office/powerpoint/2010/main" val="2176293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1632DEA-7749-2EF4-52F7-701ADF18EE04}"/>
                  </a:ext>
                </a:extLst>
              </p:cNvPr>
              <p:cNvSpPr>
                <a:spLocks noGrp="1"/>
              </p:cNvSpPr>
              <p:nvPr>
                <p:ph type="title"/>
              </p:nvPr>
            </p:nvSpPr>
            <p:spPr/>
            <p:txBody>
              <a:bodyPr>
                <a:normAutofit fontScale="90000"/>
              </a:bodyPr>
              <a:lstStyle/>
              <a:p>
                <a:r>
                  <a:rPr lang="en-GB" dirty="0"/>
                  <a:t>Changing the forcing term in F = ma (</a:t>
                </a:r>
                <a14:m>
                  <m:oMath xmlns:m="http://schemas.openxmlformats.org/officeDocument/2006/math">
                    <m:r>
                      <a:rPr lang="en-GB" i="1" smtClean="0">
                        <a:latin typeface="Cambria Math" panose="02040503050406030204" pitchFamily="18" charset="0"/>
                        <a:ea typeface="Cambria Math" panose="02040503050406030204" pitchFamily="18" charset="0"/>
                      </a:rPr>
                      <m:t>⇒</m:t>
                    </m:r>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𝐹</m:t>
                        </m:r>
                      </m:num>
                      <m:den>
                        <m:r>
                          <a:rPr lang="en-GB" b="0" i="1" smtClean="0">
                            <a:latin typeface="Cambria Math" panose="02040503050406030204" pitchFamily="18" charset="0"/>
                            <a:ea typeface="Cambria Math" panose="02040503050406030204" pitchFamily="18" charset="0"/>
                          </a:rPr>
                          <m:t>𝑚</m:t>
                        </m:r>
                      </m:den>
                    </m:f>
                  </m:oMath>
                </a14:m>
                <a:r>
                  <a:rPr lang="en-GB" dirty="0"/>
                  <a:t>)</a:t>
                </a:r>
              </a:p>
            </p:txBody>
          </p:sp>
        </mc:Choice>
        <mc:Fallback xmlns="">
          <p:sp>
            <p:nvSpPr>
              <p:cNvPr id="2" name="Title 1">
                <a:extLst>
                  <a:ext uri="{FF2B5EF4-FFF2-40B4-BE49-F238E27FC236}">
                    <a16:creationId xmlns:a16="http://schemas.microsoft.com/office/drawing/2014/main" id="{E1632DEA-7749-2EF4-52F7-701ADF18EE04}"/>
                  </a:ext>
                </a:extLst>
              </p:cNvPr>
              <p:cNvSpPr>
                <a:spLocks noGrp="1" noRot="1" noChangeAspect="1" noMove="1" noResize="1" noEditPoints="1" noAdjustHandles="1" noChangeArrowheads="1" noChangeShapeType="1" noTextEdit="1"/>
              </p:cNvSpPr>
              <p:nvPr>
                <p:ph type="title"/>
              </p:nvPr>
            </p:nvSpPr>
            <p:spPr>
              <a:blipFill>
                <a:blip r:embed="rId3"/>
                <a:stretch>
                  <a:fillRect l="-208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E386BB66-6FE2-80FF-305E-61CE2FCEFF30}"/>
              </a:ext>
            </a:extLst>
          </p:cNvPr>
          <p:cNvSpPr>
            <a:spLocks noGrp="1"/>
          </p:cNvSpPr>
          <p:nvPr>
            <p:ph idx="1"/>
          </p:nvPr>
        </p:nvSpPr>
        <p:spPr/>
        <p:txBody>
          <a:bodyPr/>
          <a:lstStyle/>
          <a:p>
            <a:r>
              <a:rPr lang="en-GB" dirty="0"/>
              <a:t>Spring, damper, trig terms </a:t>
            </a:r>
          </a:p>
          <a:p>
            <a:r>
              <a:rPr lang="en-GB" dirty="0"/>
              <a:t>Plotting the displacement, velocity, and acceleration </a:t>
            </a:r>
          </a:p>
        </p:txBody>
      </p:sp>
      <p:pic>
        <p:nvPicPr>
          <p:cNvPr id="4" name="Picture 3">
            <a:extLst>
              <a:ext uri="{FF2B5EF4-FFF2-40B4-BE49-F238E27FC236}">
                <a16:creationId xmlns:a16="http://schemas.microsoft.com/office/drawing/2014/main" id="{E03C943E-8699-3E89-D522-E2F67C93F0D6}"/>
              </a:ext>
            </a:extLst>
          </p:cNvPr>
          <p:cNvPicPr>
            <a:picLocks noChangeAspect="1"/>
          </p:cNvPicPr>
          <p:nvPr/>
        </p:nvPicPr>
        <p:blipFill>
          <a:blip r:embed="rId4"/>
          <a:stretch>
            <a:fillRect/>
          </a:stretch>
        </p:blipFill>
        <p:spPr>
          <a:xfrm>
            <a:off x="1183744" y="3188907"/>
            <a:ext cx="1616832" cy="1176616"/>
          </a:xfrm>
          <a:prstGeom prst="rect">
            <a:avLst/>
          </a:prstGeom>
        </p:spPr>
      </p:pic>
      <p:pic>
        <p:nvPicPr>
          <p:cNvPr id="5" name="Picture 4">
            <a:extLst>
              <a:ext uri="{FF2B5EF4-FFF2-40B4-BE49-F238E27FC236}">
                <a16:creationId xmlns:a16="http://schemas.microsoft.com/office/drawing/2014/main" id="{3D5E4002-793D-5A69-E757-58B430EAAD77}"/>
              </a:ext>
            </a:extLst>
          </p:cNvPr>
          <p:cNvPicPr>
            <a:picLocks noChangeAspect="1"/>
          </p:cNvPicPr>
          <p:nvPr/>
        </p:nvPicPr>
        <p:blipFill>
          <a:blip r:embed="rId5"/>
          <a:stretch>
            <a:fillRect/>
          </a:stretch>
        </p:blipFill>
        <p:spPr>
          <a:xfrm>
            <a:off x="1238865" y="4424694"/>
            <a:ext cx="1625526" cy="1176616"/>
          </a:xfrm>
          <a:prstGeom prst="rect">
            <a:avLst/>
          </a:prstGeom>
        </p:spPr>
      </p:pic>
      <p:pic>
        <p:nvPicPr>
          <p:cNvPr id="6" name="Picture 5">
            <a:extLst>
              <a:ext uri="{FF2B5EF4-FFF2-40B4-BE49-F238E27FC236}">
                <a16:creationId xmlns:a16="http://schemas.microsoft.com/office/drawing/2014/main" id="{45896C12-C259-904D-30A0-8079C59F46AE}"/>
              </a:ext>
            </a:extLst>
          </p:cNvPr>
          <p:cNvPicPr>
            <a:picLocks noChangeAspect="1"/>
          </p:cNvPicPr>
          <p:nvPr/>
        </p:nvPicPr>
        <p:blipFill>
          <a:blip r:embed="rId6"/>
          <a:stretch>
            <a:fillRect/>
          </a:stretch>
        </p:blipFill>
        <p:spPr>
          <a:xfrm>
            <a:off x="1238866" y="5601310"/>
            <a:ext cx="1681316" cy="121702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6E8054-4158-2E9E-7E5D-9FC9D1137405}"/>
                  </a:ext>
                </a:extLst>
              </p:cNvPr>
              <p:cNvSpPr txBox="1"/>
              <p:nvPr/>
            </p:nvSpPr>
            <p:spPr>
              <a:xfrm>
                <a:off x="2969483" y="4161814"/>
                <a:ext cx="1446307" cy="768287"/>
              </a:xfrm>
              <a:prstGeom prst="rect">
                <a:avLst/>
              </a:prstGeom>
              <a:noFill/>
            </p:spPr>
            <p:txBody>
              <a:bodyPr wrap="square" rtlCol="0">
                <a:spAutoFit/>
              </a:bodyPr>
              <a:lstStyle/>
              <a:p>
                <a:r>
                  <a:rPr lang="en-GB" dirty="0"/>
                  <a:t>Spring force</a:t>
                </a:r>
              </a:p>
              <a:p>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𝑘𝑥</m:t>
                        </m:r>
                      </m:num>
                      <m:den>
                        <m:r>
                          <a:rPr lang="en-GB" b="0" i="1" smtClean="0">
                            <a:latin typeface="Cambria Math" panose="02040503050406030204" pitchFamily="18" charset="0"/>
                            <a:ea typeface="Cambria Math" panose="02040503050406030204" pitchFamily="18" charset="0"/>
                          </a:rPr>
                          <m:t>𝑚</m:t>
                        </m:r>
                      </m:den>
                    </m:f>
                  </m:oMath>
                </a14:m>
                <a:r>
                  <a:rPr lang="en-GB" dirty="0"/>
                  <a:t> </a:t>
                </a:r>
              </a:p>
            </p:txBody>
          </p:sp>
        </mc:Choice>
        <mc:Fallback xmlns="">
          <p:sp>
            <p:nvSpPr>
              <p:cNvPr id="7" name="TextBox 6">
                <a:extLst>
                  <a:ext uri="{FF2B5EF4-FFF2-40B4-BE49-F238E27FC236}">
                    <a16:creationId xmlns:a16="http://schemas.microsoft.com/office/drawing/2014/main" id="{8D6E8054-4158-2E9E-7E5D-9FC9D1137405}"/>
                  </a:ext>
                </a:extLst>
              </p:cNvPr>
              <p:cNvSpPr txBox="1">
                <a:spLocks noRot="1" noChangeAspect="1" noMove="1" noResize="1" noEditPoints="1" noAdjustHandles="1" noChangeArrowheads="1" noChangeShapeType="1" noTextEdit="1"/>
              </p:cNvSpPr>
              <p:nvPr/>
            </p:nvSpPr>
            <p:spPr>
              <a:xfrm>
                <a:off x="2969483" y="4161814"/>
                <a:ext cx="1446307" cy="768287"/>
              </a:xfrm>
              <a:prstGeom prst="rect">
                <a:avLst/>
              </a:prstGeom>
              <a:blipFill>
                <a:blip r:embed="rId7"/>
                <a:stretch>
                  <a:fillRect l="-3376" t="-4762"/>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05C6E0AD-1FAB-96FB-4CF0-B3F4D285EDD4}"/>
              </a:ext>
            </a:extLst>
          </p:cNvPr>
          <p:cNvPicPr>
            <a:picLocks noChangeAspect="1"/>
          </p:cNvPicPr>
          <p:nvPr/>
        </p:nvPicPr>
        <p:blipFill>
          <a:blip r:embed="rId8"/>
          <a:stretch>
            <a:fillRect/>
          </a:stretch>
        </p:blipFill>
        <p:spPr>
          <a:xfrm>
            <a:off x="4591485" y="3080561"/>
            <a:ext cx="1714356" cy="1224961"/>
          </a:xfrm>
          <a:prstGeom prst="rect">
            <a:avLst/>
          </a:prstGeom>
        </p:spPr>
      </p:pic>
      <p:pic>
        <p:nvPicPr>
          <p:cNvPr id="9" name="Picture 8">
            <a:extLst>
              <a:ext uri="{FF2B5EF4-FFF2-40B4-BE49-F238E27FC236}">
                <a16:creationId xmlns:a16="http://schemas.microsoft.com/office/drawing/2014/main" id="{D91127E1-BB2A-F689-924B-4E46FA9A0383}"/>
              </a:ext>
            </a:extLst>
          </p:cNvPr>
          <p:cNvPicPr>
            <a:picLocks noChangeAspect="1"/>
          </p:cNvPicPr>
          <p:nvPr/>
        </p:nvPicPr>
        <p:blipFill>
          <a:blip r:embed="rId9"/>
          <a:stretch>
            <a:fillRect/>
          </a:stretch>
        </p:blipFill>
        <p:spPr>
          <a:xfrm>
            <a:off x="4584697" y="4258701"/>
            <a:ext cx="1721144" cy="1239282"/>
          </a:xfrm>
          <a:prstGeom prst="rect">
            <a:avLst/>
          </a:prstGeom>
        </p:spPr>
      </p:pic>
      <p:pic>
        <p:nvPicPr>
          <p:cNvPr id="10" name="Picture 9">
            <a:extLst>
              <a:ext uri="{FF2B5EF4-FFF2-40B4-BE49-F238E27FC236}">
                <a16:creationId xmlns:a16="http://schemas.microsoft.com/office/drawing/2014/main" id="{A2353151-9DBA-424E-61AB-EDFF32DA8AE8}"/>
              </a:ext>
            </a:extLst>
          </p:cNvPr>
          <p:cNvPicPr>
            <a:picLocks noChangeAspect="1"/>
          </p:cNvPicPr>
          <p:nvPr/>
        </p:nvPicPr>
        <p:blipFill>
          <a:blip r:embed="rId10"/>
          <a:stretch>
            <a:fillRect/>
          </a:stretch>
        </p:blipFill>
        <p:spPr>
          <a:xfrm>
            <a:off x="4671423" y="5565451"/>
            <a:ext cx="1634418" cy="117707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5BACE8-620B-FB84-4AE3-E309919127B3}"/>
                  </a:ext>
                </a:extLst>
              </p:cNvPr>
              <p:cNvSpPr txBox="1"/>
              <p:nvPr/>
            </p:nvSpPr>
            <p:spPr>
              <a:xfrm>
                <a:off x="6421823" y="3936212"/>
                <a:ext cx="1068727" cy="1051313"/>
              </a:xfrm>
              <a:prstGeom prst="rect">
                <a:avLst/>
              </a:prstGeom>
              <a:noFill/>
            </p:spPr>
            <p:txBody>
              <a:bodyPr wrap="square" rtlCol="0">
                <a:spAutoFit/>
              </a:bodyPr>
              <a:lstStyle/>
              <a:p>
                <a:r>
                  <a:rPr lang="en-GB" dirty="0"/>
                  <a:t>Damping force</a:t>
                </a:r>
              </a:p>
              <a:p>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𝑐</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𝑥</m:t>
                            </m:r>
                          </m:e>
                        </m:acc>
                      </m:num>
                      <m:den>
                        <m:r>
                          <a:rPr lang="en-GB" b="0" i="1" smtClean="0">
                            <a:latin typeface="Cambria Math" panose="02040503050406030204" pitchFamily="18" charset="0"/>
                            <a:ea typeface="Cambria Math" panose="02040503050406030204" pitchFamily="18" charset="0"/>
                          </a:rPr>
                          <m:t>𝑚</m:t>
                        </m:r>
                      </m:den>
                    </m:f>
                  </m:oMath>
                </a14:m>
                <a:r>
                  <a:rPr lang="en-GB" dirty="0"/>
                  <a:t> </a:t>
                </a:r>
              </a:p>
            </p:txBody>
          </p:sp>
        </mc:Choice>
        <mc:Fallback xmlns="">
          <p:sp>
            <p:nvSpPr>
              <p:cNvPr id="11" name="TextBox 10">
                <a:extLst>
                  <a:ext uri="{FF2B5EF4-FFF2-40B4-BE49-F238E27FC236}">
                    <a16:creationId xmlns:a16="http://schemas.microsoft.com/office/drawing/2014/main" id="{7E5BACE8-620B-FB84-4AE3-E309919127B3}"/>
                  </a:ext>
                </a:extLst>
              </p:cNvPr>
              <p:cNvSpPr txBox="1">
                <a:spLocks noRot="1" noChangeAspect="1" noMove="1" noResize="1" noEditPoints="1" noAdjustHandles="1" noChangeArrowheads="1" noChangeShapeType="1" noTextEdit="1"/>
              </p:cNvSpPr>
              <p:nvPr/>
            </p:nvSpPr>
            <p:spPr>
              <a:xfrm>
                <a:off x="6421823" y="3936212"/>
                <a:ext cx="1068727" cy="1051313"/>
              </a:xfrm>
              <a:prstGeom prst="rect">
                <a:avLst/>
              </a:prstGeom>
              <a:blipFill>
                <a:blip r:embed="rId11"/>
                <a:stretch>
                  <a:fillRect l="-4545" t="-3488" r="-5114"/>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6A99D535-EDEF-165C-C084-239A24F4AF3E}"/>
              </a:ext>
            </a:extLst>
          </p:cNvPr>
          <p:cNvPicPr>
            <a:picLocks noChangeAspect="1"/>
          </p:cNvPicPr>
          <p:nvPr/>
        </p:nvPicPr>
        <p:blipFill>
          <a:blip r:embed="rId12"/>
          <a:stretch>
            <a:fillRect/>
          </a:stretch>
        </p:blipFill>
        <p:spPr>
          <a:xfrm>
            <a:off x="8065926" y="2887189"/>
            <a:ext cx="1569085" cy="1115695"/>
          </a:xfrm>
          <a:prstGeom prst="rect">
            <a:avLst/>
          </a:prstGeom>
        </p:spPr>
      </p:pic>
      <p:pic>
        <p:nvPicPr>
          <p:cNvPr id="13" name="Picture 12">
            <a:extLst>
              <a:ext uri="{FF2B5EF4-FFF2-40B4-BE49-F238E27FC236}">
                <a16:creationId xmlns:a16="http://schemas.microsoft.com/office/drawing/2014/main" id="{F60591A7-DB8D-972A-2DDF-69B8B0FD167D}"/>
              </a:ext>
            </a:extLst>
          </p:cNvPr>
          <p:cNvPicPr>
            <a:picLocks noChangeAspect="1"/>
          </p:cNvPicPr>
          <p:nvPr/>
        </p:nvPicPr>
        <p:blipFill>
          <a:blip r:embed="rId13"/>
          <a:stretch>
            <a:fillRect/>
          </a:stretch>
        </p:blipFill>
        <p:spPr>
          <a:xfrm>
            <a:off x="8038132" y="3987971"/>
            <a:ext cx="1712100" cy="1239282"/>
          </a:xfrm>
          <a:prstGeom prst="rect">
            <a:avLst/>
          </a:prstGeom>
        </p:spPr>
      </p:pic>
      <p:pic>
        <p:nvPicPr>
          <p:cNvPr id="14" name="Picture 13">
            <a:extLst>
              <a:ext uri="{FF2B5EF4-FFF2-40B4-BE49-F238E27FC236}">
                <a16:creationId xmlns:a16="http://schemas.microsoft.com/office/drawing/2014/main" id="{FFF191DB-484A-EF16-6407-4D0BE8C6CF13}"/>
              </a:ext>
            </a:extLst>
          </p:cNvPr>
          <p:cNvPicPr>
            <a:picLocks noChangeAspect="1"/>
          </p:cNvPicPr>
          <p:nvPr/>
        </p:nvPicPr>
        <p:blipFill>
          <a:blip r:embed="rId14"/>
          <a:stretch>
            <a:fillRect/>
          </a:stretch>
        </p:blipFill>
        <p:spPr>
          <a:xfrm>
            <a:off x="8065926" y="5348118"/>
            <a:ext cx="1637030" cy="115506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226386-8879-E423-7D35-67EFDA7B592F}"/>
                  </a:ext>
                </a:extLst>
              </p:cNvPr>
              <p:cNvSpPr txBox="1"/>
              <p:nvPr/>
            </p:nvSpPr>
            <p:spPr>
              <a:xfrm>
                <a:off x="10021810" y="3865839"/>
                <a:ext cx="1621706" cy="1051826"/>
              </a:xfrm>
              <a:prstGeom prst="rect">
                <a:avLst/>
              </a:prstGeom>
              <a:noFill/>
            </p:spPr>
            <p:txBody>
              <a:bodyPr wrap="square" rtlCol="0">
                <a:spAutoFit/>
              </a:bodyPr>
              <a:lstStyle/>
              <a:p>
                <a:r>
                  <a:rPr lang="en-GB" dirty="0"/>
                  <a:t>Sinusoidal force</a:t>
                </a:r>
              </a:p>
              <a:p>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𝐹</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𝐴𝑠𝑖𝑛</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𝑛𝑡</m:t>
                        </m:r>
                        <m:r>
                          <a:rPr lang="en-GB" b="0" i="1" smtClean="0">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𝑚</m:t>
                        </m:r>
                      </m:den>
                    </m:f>
                  </m:oMath>
                </a14:m>
                <a:r>
                  <a:rPr lang="en-GB" dirty="0"/>
                  <a:t> </a:t>
                </a:r>
              </a:p>
            </p:txBody>
          </p:sp>
        </mc:Choice>
        <mc:Fallback xmlns="">
          <p:sp>
            <p:nvSpPr>
              <p:cNvPr id="15" name="TextBox 14">
                <a:extLst>
                  <a:ext uri="{FF2B5EF4-FFF2-40B4-BE49-F238E27FC236}">
                    <a16:creationId xmlns:a16="http://schemas.microsoft.com/office/drawing/2014/main" id="{8F226386-8879-E423-7D35-67EFDA7B592F}"/>
                  </a:ext>
                </a:extLst>
              </p:cNvPr>
              <p:cNvSpPr txBox="1">
                <a:spLocks noRot="1" noChangeAspect="1" noMove="1" noResize="1" noEditPoints="1" noAdjustHandles="1" noChangeArrowheads="1" noChangeShapeType="1" noTextEdit="1"/>
              </p:cNvSpPr>
              <p:nvPr/>
            </p:nvSpPr>
            <p:spPr>
              <a:xfrm>
                <a:off x="10021810" y="3865839"/>
                <a:ext cx="1621706" cy="1051826"/>
              </a:xfrm>
              <a:prstGeom prst="rect">
                <a:avLst/>
              </a:prstGeom>
              <a:blipFill>
                <a:blip r:embed="rId15"/>
                <a:stretch>
                  <a:fillRect l="-3383" t="-2890"/>
                </a:stretch>
              </a:blipFill>
            </p:spPr>
            <p:txBody>
              <a:bodyPr/>
              <a:lstStyle/>
              <a:p>
                <a:r>
                  <a:rPr lang="en-GB">
                    <a:noFill/>
                  </a:rPr>
                  <a:t> </a:t>
                </a:r>
              </a:p>
            </p:txBody>
          </p:sp>
        </mc:Fallback>
      </mc:AlternateContent>
    </p:spTree>
    <p:extLst>
      <p:ext uri="{BB962C8B-B14F-4D97-AF65-F5344CB8AC3E}">
        <p14:creationId xmlns:p14="http://schemas.microsoft.com/office/powerpoint/2010/main" val="3735935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70581-ADE9-C9E1-8D7D-9CF10C9950D2}"/>
              </a:ext>
            </a:extLst>
          </p:cNvPr>
          <p:cNvSpPr>
            <a:spLocks noGrp="1"/>
          </p:cNvSpPr>
          <p:nvPr>
            <p:ph type="title"/>
          </p:nvPr>
        </p:nvSpPr>
        <p:spPr/>
        <p:txBody>
          <a:bodyPr/>
          <a:lstStyle/>
          <a:p>
            <a:r>
              <a:rPr lang="en-GB" dirty="0"/>
              <a:t>Combining forcing terms </a:t>
            </a:r>
          </a:p>
        </p:txBody>
      </p:sp>
      <p:pic>
        <p:nvPicPr>
          <p:cNvPr id="5" name="Content Placeholder 4">
            <a:extLst>
              <a:ext uri="{FF2B5EF4-FFF2-40B4-BE49-F238E27FC236}">
                <a16:creationId xmlns:a16="http://schemas.microsoft.com/office/drawing/2014/main" id="{7DEB154B-15A5-35D8-231D-821EDCA5C18A}"/>
              </a:ext>
            </a:extLst>
          </p:cNvPr>
          <p:cNvPicPr>
            <a:picLocks noGrp="1" noChangeAspect="1"/>
          </p:cNvPicPr>
          <p:nvPr>
            <p:ph idx="1"/>
          </p:nvPr>
        </p:nvPicPr>
        <p:blipFill>
          <a:blip r:embed="rId2"/>
          <a:stretch>
            <a:fillRect/>
          </a:stretch>
        </p:blipFill>
        <p:spPr>
          <a:xfrm>
            <a:off x="1356563" y="2023771"/>
            <a:ext cx="1852464" cy="1369641"/>
          </a:xfrm>
          <a:prstGeom prst="rect">
            <a:avLst/>
          </a:prstGeom>
        </p:spPr>
      </p:pic>
      <p:pic>
        <p:nvPicPr>
          <p:cNvPr id="6" name="Picture 5">
            <a:extLst>
              <a:ext uri="{FF2B5EF4-FFF2-40B4-BE49-F238E27FC236}">
                <a16:creationId xmlns:a16="http://schemas.microsoft.com/office/drawing/2014/main" id="{0B482553-1DB5-41F9-94A5-DE86DC34B476}"/>
              </a:ext>
            </a:extLst>
          </p:cNvPr>
          <p:cNvPicPr>
            <a:picLocks noChangeAspect="1"/>
          </p:cNvPicPr>
          <p:nvPr/>
        </p:nvPicPr>
        <p:blipFill>
          <a:blip r:embed="rId3"/>
          <a:stretch>
            <a:fillRect/>
          </a:stretch>
        </p:blipFill>
        <p:spPr>
          <a:xfrm>
            <a:off x="1194411" y="3507972"/>
            <a:ext cx="2073910" cy="1440815"/>
          </a:xfrm>
          <a:prstGeom prst="rect">
            <a:avLst/>
          </a:prstGeom>
        </p:spPr>
      </p:pic>
      <p:pic>
        <p:nvPicPr>
          <p:cNvPr id="7" name="Picture 6">
            <a:extLst>
              <a:ext uri="{FF2B5EF4-FFF2-40B4-BE49-F238E27FC236}">
                <a16:creationId xmlns:a16="http://schemas.microsoft.com/office/drawing/2014/main" id="{BF0F6930-AD1F-EEE8-A494-BA7EBDB39A71}"/>
              </a:ext>
            </a:extLst>
          </p:cNvPr>
          <p:cNvPicPr>
            <a:picLocks noChangeAspect="1"/>
          </p:cNvPicPr>
          <p:nvPr/>
        </p:nvPicPr>
        <p:blipFill>
          <a:blip r:embed="rId4"/>
          <a:stretch>
            <a:fillRect/>
          </a:stretch>
        </p:blipFill>
        <p:spPr>
          <a:xfrm>
            <a:off x="1194411" y="5210696"/>
            <a:ext cx="2014220" cy="1421130"/>
          </a:xfrm>
          <a:prstGeom prst="rect">
            <a:avLst/>
          </a:prstGeom>
        </p:spPr>
      </p:pic>
      <p:sp>
        <p:nvSpPr>
          <p:cNvPr id="8" name="TextBox 7">
            <a:extLst>
              <a:ext uri="{FF2B5EF4-FFF2-40B4-BE49-F238E27FC236}">
                <a16:creationId xmlns:a16="http://schemas.microsoft.com/office/drawing/2014/main" id="{D312445C-E6DB-6607-3BBF-DD658B9C7D2B}"/>
              </a:ext>
            </a:extLst>
          </p:cNvPr>
          <p:cNvSpPr txBox="1"/>
          <p:nvPr/>
        </p:nvSpPr>
        <p:spPr>
          <a:xfrm>
            <a:off x="989162" y="1414082"/>
            <a:ext cx="3059502" cy="609689"/>
          </a:xfrm>
          <a:prstGeom prst="rect">
            <a:avLst/>
          </a:prstGeom>
          <a:noFill/>
        </p:spPr>
        <p:txBody>
          <a:bodyPr wrap="square" rtlCol="0">
            <a:spAutoFit/>
          </a:bodyPr>
          <a:lstStyle/>
          <a:p>
            <a:endParaRPr lang="en-GB"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756685-D981-4220-0421-A65AFC313A98}"/>
                  </a:ext>
                </a:extLst>
              </p:cNvPr>
              <p:cNvSpPr txBox="1"/>
              <p:nvPr/>
            </p:nvSpPr>
            <p:spPr>
              <a:xfrm>
                <a:off x="6400801" y="522730"/>
                <a:ext cx="6041366"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r>
                        <a:rPr lang="en-GB" sz="2400">
                          <a:latin typeface="Cambria Math" panose="02040503050406030204" pitchFamily="18" charset="0"/>
                          <a:ea typeface="Cambria Math" panose="02040503050406030204" pitchFamily="18" charset="0"/>
                        </a:rPr>
                        <m:t>=</m:t>
                      </m:r>
                      <m:f>
                        <m:fPr>
                          <m:ctrlPr>
                            <a:rPr lang="en-GB" sz="240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𝐹</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𝑐</m:t>
                          </m:r>
                          <m:acc>
                            <m:accPr>
                              <m:chr m:val="̇"/>
                              <m:ctrlPr>
                                <a:rPr lang="en-GB" sz="2400" b="0" i="1" smtClean="0">
                                  <a:latin typeface="Cambria Math" panose="02040503050406030204" pitchFamily="18" charset="0"/>
                                  <a:ea typeface="Cambria Math" panose="02040503050406030204" pitchFamily="18" charset="0"/>
                                </a:rPr>
                              </m:ctrlPr>
                            </m:accPr>
                            <m:e>
                              <m:r>
                                <a:rPr lang="en-GB" sz="2400" b="0" i="1" smtClean="0">
                                  <a:latin typeface="Cambria Math" panose="02040503050406030204" pitchFamily="18" charset="0"/>
                                  <a:ea typeface="Cambria Math" panose="02040503050406030204" pitchFamily="18" charset="0"/>
                                </a:rPr>
                                <m:t>𝑥</m:t>
                              </m:r>
                            </m:e>
                          </m:acc>
                          <m:r>
                            <a:rPr lang="en-GB" sz="2400" b="0" i="1" smtClean="0">
                              <a:latin typeface="Cambria Math" panose="02040503050406030204" pitchFamily="18" charset="0"/>
                            </a:rPr>
                            <m:t>−</m:t>
                          </m:r>
                          <m:r>
                            <a:rPr lang="en-GB" sz="2400" b="0" i="1" smtClean="0">
                              <a:latin typeface="Cambria Math" panose="02040503050406030204" pitchFamily="18" charset="0"/>
                            </a:rPr>
                            <m:t>𝑘𝑥</m:t>
                          </m:r>
                          <m:r>
                            <a:rPr lang="en-GB" sz="2400" b="0" i="1" smtClean="0">
                              <a:latin typeface="Cambria Math" panose="02040503050406030204" pitchFamily="18" charset="0"/>
                            </a:rPr>
                            <m:t>+</m:t>
                          </m:r>
                          <m:r>
                            <m:rPr>
                              <m:sty m:val="p"/>
                            </m:rPr>
                            <a:rPr lang="en-GB" sz="2400" b="0" i="0" smtClean="0">
                              <a:latin typeface="Cambria Math" panose="02040503050406030204" pitchFamily="18" charset="0"/>
                            </a:rPr>
                            <m:t>sin</m:t>
                          </m:r>
                          <m:r>
                            <a:rPr lang="en-GB" sz="2400" b="0" i="1" smtClean="0">
                              <a:latin typeface="Cambria Math" panose="02040503050406030204" pitchFamily="18" charset="0"/>
                            </a:rPr>
                            <m:t>⁡(</m:t>
                          </m:r>
                          <m:r>
                            <a:rPr lang="en-GB" sz="2400" b="0" i="1" smtClean="0">
                              <a:latin typeface="Cambria Math" panose="02040503050406030204" pitchFamily="18" charset="0"/>
                            </a:rPr>
                            <m:t>𝑛𝑡</m:t>
                          </m:r>
                          <m:r>
                            <a:rPr lang="en-GB" sz="2400" b="0" i="1" smtClean="0">
                              <a:latin typeface="Cambria Math" panose="02040503050406030204" pitchFamily="18" charset="0"/>
                            </a:rPr>
                            <m:t>)</m:t>
                          </m:r>
                        </m:num>
                        <m:den>
                          <m:r>
                            <a:rPr lang="en-GB" sz="2400" b="0" i="1" smtClean="0">
                              <a:latin typeface="Cambria Math" panose="02040503050406030204" pitchFamily="18" charset="0"/>
                              <a:ea typeface="Cambria Math" panose="02040503050406030204" pitchFamily="18" charset="0"/>
                            </a:rPr>
                            <m:t>𝑚</m:t>
                          </m:r>
                        </m:den>
                      </m:f>
                    </m:oMath>
                  </m:oMathPara>
                </a14:m>
                <a:endParaRPr lang="en-GB" sz="2400" dirty="0"/>
              </a:p>
            </p:txBody>
          </p:sp>
        </mc:Choice>
        <mc:Fallback xmlns="">
          <p:sp>
            <p:nvSpPr>
              <p:cNvPr id="9" name="TextBox 8">
                <a:extLst>
                  <a:ext uri="{FF2B5EF4-FFF2-40B4-BE49-F238E27FC236}">
                    <a16:creationId xmlns:a16="http://schemas.microsoft.com/office/drawing/2014/main" id="{04756685-D981-4220-0421-A65AFC313A98}"/>
                  </a:ext>
                </a:extLst>
              </p:cNvPr>
              <p:cNvSpPr txBox="1">
                <a:spLocks noRot="1" noChangeAspect="1" noMove="1" noResize="1" noEditPoints="1" noAdjustHandles="1" noChangeArrowheads="1" noChangeShapeType="1" noTextEdit="1"/>
              </p:cNvSpPr>
              <p:nvPr/>
            </p:nvSpPr>
            <p:spPr>
              <a:xfrm>
                <a:off x="6400801" y="522730"/>
                <a:ext cx="6041366" cy="795859"/>
              </a:xfrm>
              <a:prstGeom prst="rect">
                <a:avLst/>
              </a:prstGeom>
              <a:blipFill>
                <a:blip r:embed="rId5"/>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0F1D3393-000E-0934-79CA-28B638BF8FA0}"/>
              </a:ext>
            </a:extLst>
          </p:cNvPr>
          <p:cNvPicPr>
            <a:picLocks noChangeAspect="1"/>
          </p:cNvPicPr>
          <p:nvPr/>
        </p:nvPicPr>
        <p:blipFill>
          <a:blip r:embed="rId6"/>
          <a:stretch>
            <a:fillRect/>
          </a:stretch>
        </p:blipFill>
        <p:spPr>
          <a:xfrm>
            <a:off x="4205378" y="1844381"/>
            <a:ext cx="2399636" cy="1842982"/>
          </a:xfrm>
          <a:prstGeom prst="rect">
            <a:avLst/>
          </a:prstGeom>
        </p:spPr>
      </p:pic>
      <p:pic>
        <p:nvPicPr>
          <p:cNvPr id="11" name="Picture 10">
            <a:extLst>
              <a:ext uri="{FF2B5EF4-FFF2-40B4-BE49-F238E27FC236}">
                <a16:creationId xmlns:a16="http://schemas.microsoft.com/office/drawing/2014/main" id="{9522DF26-3E07-7D18-0951-B9BEF51D73DF}"/>
              </a:ext>
            </a:extLst>
          </p:cNvPr>
          <p:cNvPicPr>
            <a:picLocks noChangeAspect="1"/>
          </p:cNvPicPr>
          <p:nvPr/>
        </p:nvPicPr>
        <p:blipFill>
          <a:blip r:embed="rId7"/>
          <a:stretch>
            <a:fillRect/>
          </a:stretch>
        </p:blipFill>
        <p:spPr>
          <a:xfrm>
            <a:off x="6682596" y="1848293"/>
            <a:ext cx="2464301" cy="1802806"/>
          </a:xfrm>
          <a:prstGeom prst="rect">
            <a:avLst/>
          </a:prstGeom>
        </p:spPr>
      </p:pic>
      <p:pic>
        <p:nvPicPr>
          <p:cNvPr id="12" name="Picture 11">
            <a:extLst>
              <a:ext uri="{FF2B5EF4-FFF2-40B4-BE49-F238E27FC236}">
                <a16:creationId xmlns:a16="http://schemas.microsoft.com/office/drawing/2014/main" id="{8BAF94B2-54B1-1D9D-C8B1-AFBFAD7558F7}"/>
              </a:ext>
            </a:extLst>
          </p:cNvPr>
          <p:cNvPicPr>
            <a:picLocks noChangeAspect="1"/>
          </p:cNvPicPr>
          <p:nvPr/>
        </p:nvPicPr>
        <p:blipFill>
          <a:blip r:embed="rId8"/>
          <a:stretch>
            <a:fillRect/>
          </a:stretch>
        </p:blipFill>
        <p:spPr>
          <a:xfrm>
            <a:off x="9355626" y="1848292"/>
            <a:ext cx="2399636" cy="1802805"/>
          </a:xfrm>
          <a:prstGeom prst="rect">
            <a:avLst/>
          </a:prstGeom>
        </p:spPr>
      </p:pic>
    </p:spTree>
    <p:extLst>
      <p:ext uri="{BB962C8B-B14F-4D97-AF65-F5344CB8AC3E}">
        <p14:creationId xmlns:p14="http://schemas.microsoft.com/office/powerpoint/2010/main" val="239972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1AA6-3ECC-628B-0595-04506C5E6343}"/>
              </a:ext>
            </a:extLst>
          </p:cNvPr>
          <p:cNvSpPr>
            <a:spLocks noGrp="1"/>
          </p:cNvSpPr>
          <p:nvPr>
            <p:ph type="title"/>
          </p:nvPr>
        </p:nvSpPr>
        <p:spPr/>
        <p:txBody>
          <a:bodyPr/>
          <a:lstStyle/>
          <a:p>
            <a:r>
              <a:rPr lang="en-GB" dirty="0"/>
              <a:t>Rolling Bearing </a:t>
            </a:r>
          </a:p>
        </p:txBody>
      </p:sp>
      <p:pic>
        <p:nvPicPr>
          <p:cNvPr id="5" name="Content Placeholder 4">
            <a:extLst>
              <a:ext uri="{FF2B5EF4-FFF2-40B4-BE49-F238E27FC236}">
                <a16:creationId xmlns:a16="http://schemas.microsoft.com/office/drawing/2014/main" id="{C82858F0-7019-304D-0C22-C3C262955E15}"/>
              </a:ext>
            </a:extLst>
          </p:cNvPr>
          <p:cNvPicPr>
            <a:picLocks noGrp="1" noChangeAspect="1"/>
          </p:cNvPicPr>
          <p:nvPr>
            <p:ph idx="1"/>
          </p:nvPr>
        </p:nvPicPr>
        <p:blipFill>
          <a:blip r:embed="rId2"/>
          <a:stretch>
            <a:fillRect/>
          </a:stretch>
        </p:blipFill>
        <p:spPr>
          <a:xfrm>
            <a:off x="6238876" y="200017"/>
            <a:ext cx="4914936" cy="2114565"/>
          </a:xfrm>
        </p:spPr>
      </p:pic>
      <p:sp>
        <p:nvSpPr>
          <p:cNvPr id="6" name="Text Placeholder 5">
            <a:extLst>
              <a:ext uri="{FF2B5EF4-FFF2-40B4-BE49-F238E27FC236}">
                <a16:creationId xmlns:a16="http://schemas.microsoft.com/office/drawing/2014/main" id="{FDC25491-C84B-9A29-2689-6AB30EDADE9E}"/>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GB" sz="1800" dirty="0"/>
              <a:t>Simulation of a non-linear model of the rolling bearing</a:t>
            </a:r>
          </a:p>
          <a:p>
            <a:pPr marL="285750" indent="-285750">
              <a:buFont typeface="Arial" panose="020B0604020202020204" pitchFamily="34" charset="0"/>
              <a:buChar char="•"/>
            </a:pPr>
            <a:r>
              <a:rPr lang="en-GB" sz="1800" dirty="0"/>
              <a:t>Looks at amplitude as a function of clearance</a:t>
            </a:r>
          </a:p>
          <a:p>
            <a:pPr marL="285750" indent="-285750">
              <a:buFont typeface="Arial" panose="020B0604020202020204" pitchFamily="34" charset="0"/>
              <a:buChar char="•"/>
            </a:pPr>
            <a:r>
              <a:rPr lang="en-GB" sz="1800" dirty="0"/>
              <a:t>There’s a mix of period and chaotic vibrations </a:t>
            </a:r>
          </a:p>
          <a:p>
            <a:pPr marL="285750" indent="-285750">
              <a:buFont typeface="Arial" panose="020B0604020202020204" pitchFamily="34" charset="0"/>
              <a:buChar char="•"/>
            </a:pPr>
            <a:r>
              <a:rPr lang="en-GB" sz="1800" dirty="0"/>
              <a:t>Small change in clearance can result in a large change in the amplitude </a:t>
            </a:r>
          </a:p>
        </p:txBody>
      </p:sp>
      <p:pic>
        <p:nvPicPr>
          <p:cNvPr id="8" name="Picture 7">
            <a:extLst>
              <a:ext uri="{FF2B5EF4-FFF2-40B4-BE49-F238E27FC236}">
                <a16:creationId xmlns:a16="http://schemas.microsoft.com/office/drawing/2014/main" id="{28364921-8CDD-02D7-00D5-2C4B8BCF70C7}"/>
              </a:ext>
            </a:extLst>
          </p:cNvPr>
          <p:cNvPicPr>
            <a:picLocks noChangeAspect="1"/>
          </p:cNvPicPr>
          <p:nvPr/>
        </p:nvPicPr>
        <p:blipFill>
          <a:blip r:embed="rId3"/>
          <a:stretch>
            <a:fillRect/>
          </a:stretch>
        </p:blipFill>
        <p:spPr>
          <a:xfrm>
            <a:off x="6096000" y="2832124"/>
            <a:ext cx="5057812" cy="3671914"/>
          </a:xfrm>
          <a:prstGeom prst="rect">
            <a:avLst/>
          </a:prstGeom>
        </p:spPr>
      </p:pic>
    </p:spTree>
    <p:extLst>
      <p:ext uri="{BB962C8B-B14F-4D97-AF65-F5344CB8AC3E}">
        <p14:creationId xmlns:p14="http://schemas.microsoft.com/office/powerpoint/2010/main" val="2932443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7183E-7199-38E3-62C8-7746E559B15D}"/>
              </a:ext>
            </a:extLst>
          </p:cNvPr>
          <p:cNvSpPr>
            <a:spLocks noGrp="1"/>
          </p:cNvSpPr>
          <p:nvPr>
            <p:ph type="title"/>
          </p:nvPr>
        </p:nvSpPr>
        <p:spPr/>
        <p:txBody>
          <a:bodyPr/>
          <a:lstStyle/>
          <a:p>
            <a:r>
              <a:rPr lang="en-GB" dirty="0"/>
              <a:t>AIC and BIC</a:t>
            </a:r>
          </a:p>
        </p:txBody>
      </p:sp>
      <p:sp>
        <p:nvSpPr>
          <p:cNvPr id="3" name="Content Placeholder 2">
            <a:extLst>
              <a:ext uri="{FF2B5EF4-FFF2-40B4-BE49-F238E27FC236}">
                <a16:creationId xmlns:a16="http://schemas.microsoft.com/office/drawing/2014/main" id="{417A03CF-92CF-9510-C405-261594800793}"/>
              </a:ext>
            </a:extLst>
          </p:cNvPr>
          <p:cNvSpPr>
            <a:spLocks noGrp="1"/>
          </p:cNvSpPr>
          <p:nvPr>
            <p:ph idx="1"/>
          </p:nvPr>
        </p:nvSpPr>
        <p:spPr/>
        <p:txBody>
          <a:bodyPr/>
          <a:lstStyle/>
          <a:p>
            <a:r>
              <a:rPr lang="en-GB" dirty="0"/>
              <a:t>Model selection methods</a:t>
            </a:r>
          </a:p>
          <a:p>
            <a:r>
              <a:rPr lang="en-GB" dirty="0"/>
              <a:t>If SINDy has multiple iterations producing multiple models, this helps us choose the best one</a:t>
            </a:r>
          </a:p>
          <a:p>
            <a:r>
              <a:rPr lang="en-GB" dirty="0"/>
              <a:t>AIC considers how strongly the model fits the data and the number of parameters</a:t>
            </a:r>
          </a:p>
          <a:p>
            <a:r>
              <a:rPr lang="en-GB" dirty="0"/>
              <a:t>BIC also considers the number of samples</a:t>
            </a:r>
          </a:p>
        </p:txBody>
      </p:sp>
      <mc:AlternateContent xmlns:mc="http://schemas.openxmlformats.org/markup-compatibility/2006" xmlns:a14="http://schemas.microsoft.com/office/drawing/2010/main">
        <mc:Choice Requires="a14">
          <p:sp>
            <p:nvSpPr>
              <p:cNvPr id="46" name="textruta 45">
                <a:extLst>
                  <a:ext uri="{FF2B5EF4-FFF2-40B4-BE49-F238E27FC236}">
                    <a16:creationId xmlns:a16="http://schemas.microsoft.com/office/drawing/2014/main" id="{CF4F8F1C-0553-4201-99F8-A1C6E61A430F}"/>
                  </a:ext>
                </a:extLst>
              </p:cNvPr>
              <p:cNvSpPr txBox="1"/>
              <p:nvPr/>
            </p:nvSpPr>
            <p:spPr>
              <a:xfrm>
                <a:off x="2139182" y="4984799"/>
                <a:ext cx="2560316" cy="523220"/>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GB" sz="2800" b="0" i="1" smtClean="0">
                          <a:solidFill>
                            <a:srgbClr val="000000"/>
                          </a:solidFill>
                          <a:latin typeface="Cambria Math" panose="02040503050406030204" pitchFamily="18" charset="0"/>
                        </a:rPr>
                        <m:t>𝐴𝐼</m:t>
                      </m:r>
                      <m:r>
                        <a:rPr lang="en-US" sz="2800" i="1">
                          <a:solidFill>
                            <a:srgbClr val="000000"/>
                          </a:solidFill>
                          <a:latin typeface="Cambria Math" panose="02040503050406030204" pitchFamily="18" charset="0"/>
                        </a:rPr>
                        <m:t>𝐶</m:t>
                      </m:r>
                      <m:r>
                        <a:rPr lang="en-US" sz="2800" i="0">
                          <a:solidFill>
                            <a:srgbClr val="000000"/>
                          </a:solidFill>
                          <a:latin typeface="Cambria Math" panose="02040503050406030204" pitchFamily="18" charset="0"/>
                        </a:rPr>
                        <m:t>=2</m:t>
                      </m:r>
                      <m:r>
                        <a:rPr lang="en-US" sz="2800" i="1">
                          <a:solidFill>
                            <a:srgbClr val="000000"/>
                          </a:solidFill>
                          <a:latin typeface="Cambria Math" panose="02040503050406030204" pitchFamily="18" charset="0"/>
                        </a:rPr>
                        <m:t>𝑘</m:t>
                      </m:r>
                      <m:r>
                        <a:rPr lang="en-US" sz="2800" i="0">
                          <a:solidFill>
                            <a:srgbClr val="000000"/>
                          </a:solidFill>
                          <a:latin typeface="Cambria Math" panose="02040503050406030204" pitchFamily="18" charset="0"/>
                        </a:rPr>
                        <m:t>−2</m:t>
                      </m:r>
                      <m:r>
                        <a:rPr lang="en-US" sz="2800" i="1">
                          <a:solidFill>
                            <a:srgbClr val="000000"/>
                          </a:solidFill>
                          <a:latin typeface="Cambria Math" panose="02040503050406030204" pitchFamily="18" charset="0"/>
                        </a:rPr>
                        <m:t>𝐿</m:t>
                      </m:r>
                    </m:oMath>
                  </m:oMathPara>
                </a14:m>
                <a:endParaRPr lang="en-US" sz="2800" dirty="0">
                  <a:solidFill>
                    <a:srgbClr val="000000"/>
                  </a:solidFill>
                </a:endParaRPr>
              </a:p>
            </p:txBody>
          </p:sp>
        </mc:Choice>
        <mc:Fallback xmlns="">
          <p:sp>
            <p:nvSpPr>
              <p:cNvPr id="46" name="textruta 45">
                <a:extLst>
                  <a:ext uri="{FF2B5EF4-FFF2-40B4-BE49-F238E27FC236}">
                    <a16:creationId xmlns:a16="http://schemas.microsoft.com/office/drawing/2014/main" id="{CF4F8F1C-0553-4201-99F8-A1C6E61A430F}"/>
                  </a:ext>
                </a:extLst>
              </p:cNvPr>
              <p:cNvSpPr txBox="1">
                <a:spLocks noRot="1" noChangeAspect="1" noMove="1" noResize="1" noEditPoints="1" noAdjustHandles="1" noChangeArrowheads="1" noChangeShapeType="1" noTextEdit="1"/>
              </p:cNvSpPr>
              <p:nvPr/>
            </p:nvSpPr>
            <p:spPr>
              <a:xfrm>
                <a:off x="2139182" y="4984799"/>
                <a:ext cx="2560316" cy="52322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AA70B54-F178-FD1A-771D-6973CAE04BC0}"/>
                  </a:ext>
                </a:extLst>
              </p:cNvPr>
              <p:cNvSpPr txBox="1"/>
              <p:nvPr/>
            </p:nvSpPr>
            <p:spPr>
              <a:xfrm>
                <a:off x="6935951" y="4984799"/>
                <a:ext cx="3525424" cy="800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solidFill>
                            <a:srgbClr val="000000"/>
                          </a:solidFill>
                          <a:latin typeface="Cambria Math" panose="02040503050406030204" pitchFamily="18" charset="0"/>
                        </a:rPr>
                        <m:t>𝐵𝐼</m:t>
                      </m:r>
                      <m:r>
                        <a:rPr lang="en-US" sz="2800" i="1">
                          <a:solidFill>
                            <a:srgbClr val="000000"/>
                          </a:solidFill>
                          <a:latin typeface="Cambria Math" panose="02040503050406030204" pitchFamily="18" charset="0"/>
                        </a:rPr>
                        <m:t>𝐶</m:t>
                      </m:r>
                      <m:r>
                        <a:rPr lang="en-US" sz="2800" i="0">
                          <a:solidFill>
                            <a:srgbClr val="000000"/>
                          </a:solidFill>
                          <a:latin typeface="Cambria Math" panose="02040503050406030204" pitchFamily="18" charset="0"/>
                        </a:rPr>
                        <m:t>=</m:t>
                      </m:r>
                      <m:r>
                        <m:rPr>
                          <m:sty m:val="p"/>
                        </m:rPr>
                        <a:rPr lang="en-GB" sz="2800" b="0" i="0" smtClean="0">
                          <a:solidFill>
                            <a:srgbClr val="000000"/>
                          </a:solidFill>
                          <a:latin typeface="Cambria Math" panose="02040503050406030204" pitchFamily="18" charset="0"/>
                        </a:rPr>
                        <m:t>ln</m:t>
                      </m:r>
                      <m:r>
                        <a:rPr lang="en-GB" sz="2800" b="0" i="0" smtClean="0">
                          <a:solidFill>
                            <a:srgbClr val="000000"/>
                          </a:solidFill>
                          <a:latin typeface="Cambria Math" panose="02040503050406030204" pitchFamily="18" charset="0"/>
                        </a:rPr>
                        <m:t>(</m:t>
                      </m:r>
                      <m:r>
                        <m:rPr>
                          <m:sty m:val="p"/>
                        </m:rPr>
                        <a:rPr lang="en-GB" sz="2800" b="0" i="0" smtClean="0">
                          <a:solidFill>
                            <a:srgbClr val="000000"/>
                          </a:solidFill>
                          <a:latin typeface="Cambria Math" panose="02040503050406030204" pitchFamily="18" charset="0"/>
                        </a:rPr>
                        <m:t>n</m:t>
                      </m:r>
                      <m:r>
                        <a:rPr lang="en-GB" sz="2800" b="0" i="0" smtClean="0">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0">
                          <a:solidFill>
                            <a:srgbClr val="000000"/>
                          </a:solidFill>
                          <a:latin typeface="Cambria Math" panose="02040503050406030204" pitchFamily="18" charset="0"/>
                        </a:rPr>
                        <m:t>−2</m:t>
                      </m:r>
                      <m:r>
                        <a:rPr lang="en-US" sz="2800" i="1">
                          <a:solidFill>
                            <a:srgbClr val="000000"/>
                          </a:solidFill>
                          <a:latin typeface="Cambria Math" panose="02040503050406030204" pitchFamily="18" charset="0"/>
                        </a:rPr>
                        <m:t>𝐿</m:t>
                      </m:r>
                    </m:oMath>
                  </m:oMathPara>
                </a14:m>
                <a:endParaRPr lang="en-US" sz="2800" dirty="0">
                  <a:solidFill>
                    <a:srgbClr val="000000"/>
                  </a:solidFill>
                </a:endParaRPr>
              </a:p>
              <a:p>
                <a:endParaRPr lang="en-GB" dirty="0"/>
              </a:p>
            </p:txBody>
          </p:sp>
        </mc:Choice>
        <mc:Fallback xmlns="">
          <p:sp>
            <p:nvSpPr>
              <p:cNvPr id="24" name="TextBox 23">
                <a:extLst>
                  <a:ext uri="{FF2B5EF4-FFF2-40B4-BE49-F238E27FC236}">
                    <a16:creationId xmlns:a16="http://schemas.microsoft.com/office/drawing/2014/main" id="{BAA70B54-F178-FD1A-771D-6973CAE04BC0}"/>
                  </a:ext>
                </a:extLst>
              </p:cNvPr>
              <p:cNvSpPr txBox="1">
                <a:spLocks noRot="1" noChangeAspect="1" noMove="1" noResize="1" noEditPoints="1" noAdjustHandles="1" noChangeArrowheads="1" noChangeShapeType="1" noTextEdit="1"/>
              </p:cNvSpPr>
              <p:nvPr/>
            </p:nvSpPr>
            <p:spPr>
              <a:xfrm>
                <a:off x="6935951" y="4984799"/>
                <a:ext cx="3525424" cy="800219"/>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807031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1DD53-4472-1423-8641-CFD80B8B22F5}"/>
              </a:ext>
            </a:extLst>
          </p:cNvPr>
          <p:cNvSpPr>
            <a:spLocks noGrp="1"/>
          </p:cNvSpPr>
          <p:nvPr>
            <p:ph type="title"/>
          </p:nvPr>
        </p:nvSpPr>
        <p:spPr/>
        <p:txBody>
          <a:bodyPr/>
          <a:lstStyle/>
          <a:p>
            <a:r>
              <a:rPr lang="en-GB" dirty="0"/>
              <a:t>Synthetic data </a:t>
            </a:r>
          </a:p>
        </p:txBody>
      </p:sp>
      <p:sp>
        <p:nvSpPr>
          <p:cNvPr id="3" name="Content Placeholder 2">
            <a:extLst>
              <a:ext uri="{FF2B5EF4-FFF2-40B4-BE49-F238E27FC236}">
                <a16:creationId xmlns:a16="http://schemas.microsoft.com/office/drawing/2014/main" id="{29C3CF51-8247-8DD0-F66A-2F62161762DA}"/>
              </a:ext>
            </a:extLst>
          </p:cNvPr>
          <p:cNvSpPr>
            <a:spLocks noGrp="1"/>
          </p:cNvSpPr>
          <p:nvPr>
            <p:ph idx="1"/>
          </p:nvPr>
        </p:nvSpPr>
        <p:spPr/>
        <p:txBody>
          <a:bodyPr/>
          <a:lstStyle/>
          <a:p>
            <a:r>
              <a:rPr lang="en-GB" dirty="0"/>
              <a:t>Using the spring damper and sin term system to generate ‘synthetic data’ for testing variations of SINDy</a:t>
            </a:r>
          </a:p>
          <a:p>
            <a:endParaRPr lang="en-GB" dirty="0"/>
          </a:p>
          <a:p>
            <a:endParaRPr lang="en-GB" dirty="0"/>
          </a:p>
          <a:p>
            <a:pPr marL="0" indent="0">
              <a:buNone/>
            </a:pPr>
            <a:endParaRPr lang="en-GB" dirty="0"/>
          </a:p>
          <a:p>
            <a:r>
              <a:rPr lang="en-GB" dirty="0"/>
              <a:t>SINDy, Abrupt-SINDy, SINDy-PI, Ensemble SINDy</a:t>
            </a:r>
          </a:p>
          <a:p>
            <a:endParaRPr lang="en-GB" dirty="0"/>
          </a:p>
        </p:txBody>
      </p:sp>
      <p:pic>
        <p:nvPicPr>
          <p:cNvPr id="4" name="Picture 3">
            <a:extLst>
              <a:ext uri="{FF2B5EF4-FFF2-40B4-BE49-F238E27FC236}">
                <a16:creationId xmlns:a16="http://schemas.microsoft.com/office/drawing/2014/main" id="{74A79A2E-B869-B117-3724-B1161CA22E2D}"/>
              </a:ext>
            </a:extLst>
          </p:cNvPr>
          <p:cNvPicPr>
            <a:picLocks noChangeAspect="1"/>
          </p:cNvPicPr>
          <p:nvPr/>
        </p:nvPicPr>
        <p:blipFill>
          <a:blip r:embed="rId2"/>
          <a:stretch>
            <a:fillRect/>
          </a:stretch>
        </p:blipFill>
        <p:spPr>
          <a:xfrm>
            <a:off x="1476389" y="2727167"/>
            <a:ext cx="1899192" cy="1403665"/>
          </a:xfrm>
          <a:prstGeom prst="rect">
            <a:avLst/>
          </a:prstGeom>
        </p:spPr>
      </p:pic>
      <p:pic>
        <p:nvPicPr>
          <p:cNvPr id="5" name="Picture 4">
            <a:extLst>
              <a:ext uri="{FF2B5EF4-FFF2-40B4-BE49-F238E27FC236}">
                <a16:creationId xmlns:a16="http://schemas.microsoft.com/office/drawing/2014/main" id="{DF1D476C-7A8F-CE07-B636-B00E484EA9ED}"/>
              </a:ext>
            </a:extLst>
          </p:cNvPr>
          <p:cNvPicPr>
            <a:picLocks noChangeAspect="1"/>
          </p:cNvPicPr>
          <p:nvPr/>
        </p:nvPicPr>
        <p:blipFill>
          <a:blip r:embed="rId3"/>
          <a:stretch>
            <a:fillRect/>
          </a:stretch>
        </p:blipFill>
        <p:spPr>
          <a:xfrm>
            <a:off x="3475133" y="2712876"/>
            <a:ext cx="2128872" cy="1479473"/>
          </a:xfrm>
          <a:prstGeom prst="rect">
            <a:avLst/>
          </a:prstGeom>
        </p:spPr>
      </p:pic>
      <p:pic>
        <p:nvPicPr>
          <p:cNvPr id="6" name="Picture 5">
            <a:extLst>
              <a:ext uri="{FF2B5EF4-FFF2-40B4-BE49-F238E27FC236}">
                <a16:creationId xmlns:a16="http://schemas.microsoft.com/office/drawing/2014/main" id="{5A4C3FBF-9F7C-3368-3E6E-BDD917D9D50F}"/>
              </a:ext>
            </a:extLst>
          </p:cNvPr>
          <p:cNvPicPr>
            <a:picLocks noChangeAspect="1"/>
          </p:cNvPicPr>
          <p:nvPr/>
        </p:nvPicPr>
        <p:blipFill>
          <a:blip r:embed="rId4"/>
          <a:stretch>
            <a:fillRect/>
          </a:stretch>
        </p:blipFill>
        <p:spPr>
          <a:xfrm>
            <a:off x="5803109" y="2731820"/>
            <a:ext cx="2043032" cy="1441583"/>
          </a:xfrm>
          <a:prstGeom prst="rect">
            <a:avLst/>
          </a:prstGeom>
        </p:spPr>
      </p:pic>
    </p:spTree>
    <p:extLst>
      <p:ext uri="{BB962C8B-B14F-4D97-AF65-F5344CB8AC3E}">
        <p14:creationId xmlns:p14="http://schemas.microsoft.com/office/powerpoint/2010/main" val="2594552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7611-BB84-4A68-56C4-6B375E1FB3C5}"/>
              </a:ext>
            </a:extLst>
          </p:cNvPr>
          <p:cNvSpPr>
            <a:spLocks noGrp="1"/>
          </p:cNvSpPr>
          <p:nvPr>
            <p:ph type="title"/>
          </p:nvPr>
        </p:nvSpPr>
        <p:spPr/>
        <p:txBody>
          <a:bodyPr/>
          <a:lstStyle/>
          <a:p>
            <a:r>
              <a:rPr lang="en-GB" dirty="0"/>
              <a:t>Noisy Data</a:t>
            </a:r>
          </a:p>
        </p:txBody>
      </p:sp>
      <p:sp>
        <p:nvSpPr>
          <p:cNvPr id="3" name="Content Placeholder 2">
            <a:extLst>
              <a:ext uri="{FF2B5EF4-FFF2-40B4-BE49-F238E27FC236}">
                <a16:creationId xmlns:a16="http://schemas.microsoft.com/office/drawing/2014/main" id="{7D61671D-D948-AE5E-9590-FA23A199FD8A}"/>
              </a:ext>
            </a:extLst>
          </p:cNvPr>
          <p:cNvSpPr>
            <a:spLocks noGrp="1"/>
          </p:cNvSpPr>
          <p:nvPr>
            <p:ph idx="1"/>
          </p:nvPr>
        </p:nvSpPr>
        <p:spPr/>
        <p:txBody>
          <a:bodyPr/>
          <a:lstStyle/>
          <a:p>
            <a:r>
              <a:rPr lang="en-GB" dirty="0"/>
              <a:t>Added noise to the ‘synthetic data’ to see if dynamics could be recovered by SINDy </a:t>
            </a:r>
          </a:p>
        </p:txBody>
      </p:sp>
      <p:pic>
        <p:nvPicPr>
          <p:cNvPr id="4" name="Picture 3">
            <a:extLst>
              <a:ext uri="{FF2B5EF4-FFF2-40B4-BE49-F238E27FC236}">
                <a16:creationId xmlns:a16="http://schemas.microsoft.com/office/drawing/2014/main" id="{9BF21A9A-1C7A-0BE5-2E7C-26592F28CC86}"/>
              </a:ext>
            </a:extLst>
          </p:cNvPr>
          <p:cNvPicPr>
            <a:picLocks noChangeAspect="1"/>
          </p:cNvPicPr>
          <p:nvPr/>
        </p:nvPicPr>
        <p:blipFill>
          <a:blip r:embed="rId2"/>
          <a:stretch>
            <a:fillRect/>
          </a:stretch>
        </p:blipFill>
        <p:spPr>
          <a:xfrm>
            <a:off x="460861" y="2817961"/>
            <a:ext cx="4238900" cy="1985019"/>
          </a:xfrm>
          <a:prstGeom prst="rect">
            <a:avLst/>
          </a:prstGeom>
        </p:spPr>
      </p:pic>
      <p:sp>
        <p:nvSpPr>
          <p:cNvPr id="6" name="TextBox 5">
            <a:extLst>
              <a:ext uri="{FF2B5EF4-FFF2-40B4-BE49-F238E27FC236}">
                <a16:creationId xmlns:a16="http://schemas.microsoft.com/office/drawing/2014/main" id="{30793417-59A8-9176-2A68-55DF5D5A972D}"/>
              </a:ext>
            </a:extLst>
          </p:cNvPr>
          <p:cNvSpPr txBox="1"/>
          <p:nvPr/>
        </p:nvSpPr>
        <p:spPr>
          <a:xfrm>
            <a:off x="578780" y="4928295"/>
            <a:ext cx="4003061" cy="976165"/>
          </a:xfrm>
          <a:prstGeom prst="rect">
            <a:avLst/>
          </a:prstGeom>
          <a:noFill/>
        </p:spPr>
        <p:txBody>
          <a:bodyPr wrap="square">
            <a:spAutoFit/>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SINDy (original)</a:t>
            </a:r>
          </a:p>
          <a:p>
            <a:pPr>
              <a:lnSpc>
                <a:spcPct val="107000"/>
              </a:lnSpc>
              <a:spcAft>
                <a:spcPts val="800"/>
              </a:spcAft>
            </a:pPr>
            <a:r>
              <a:rPr lang="en-GB" sz="1200" dirty="0">
                <a:effectLst/>
                <a:latin typeface="Calibri" panose="020F0502020204030204" pitchFamily="34" charset="0"/>
                <a:ea typeface="Calibri" panose="020F0502020204030204" pitchFamily="34" charset="0"/>
                <a:cs typeface="Arial" panose="020B0604020202020204" pitchFamily="34" charset="0"/>
              </a:rPr>
              <a:t>(x0)' = 0.989 x1</a:t>
            </a:r>
          </a:p>
          <a:p>
            <a:r>
              <a:rPr lang="en-GB" sz="1200" dirty="0">
                <a:effectLst/>
                <a:latin typeface="Calibri" panose="020F0502020204030204" pitchFamily="34" charset="0"/>
                <a:ea typeface="Calibri" panose="020F0502020204030204" pitchFamily="34" charset="0"/>
                <a:cs typeface="Arial" panose="020B0604020202020204" pitchFamily="34" charset="0"/>
              </a:rPr>
              <a:t>(x1)' = 1.693 1 + 1.693 1 + -0.672 x0 + -0.118 x1 + -1.036 x1^2</a:t>
            </a:r>
            <a:endParaRPr lang="en-GB" sz="1200" dirty="0"/>
          </a:p>
        </p:txBody>
      </p:sp>
      <p:pic>
        <p:nvPicPr>
          <p:cNvPr id="1028" name="Picture 39">
            <a:extLst>
              <a:ext uri="{FF2B5EF4-FFF2-40B4-BE49-F238E27FC236}">
                <a16:creationId xmlns:a16="http://schemas.microsoft.com/office/drawing/2014/main" id="{F27287A1-D21E-F89A-7321-AD7E49BCC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232" y="2479981"/>
            <a:ext cx="3748794" cy="1755971"/>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2">
            <a:extLst>
              <a:ext uri="{FF2B5EF4-FFF2-40B4-BE49-F238E27FC236}">
                <a16:creationId xmlns:a16="http://schemas.microsoft.com/office/drawing/2014/main" id="{1AC0B53D-05FE-24E7-A221-7179334FD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02" y="4538391"/>
            <a:ext cx="3745224" cy="17559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54DD87E8-29CF-1204-BBAF-6900C59214D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8" name="Rectangle 6">
            <a:extLst>
              <a:ext uri="{FF2B5EF4-FFF2-40B4-BE49-F238E27FC236}">
                <a16:creationId xmlns:a16="http://schemas.microsoft.com/office/drawing/2014/main" id="{97CF1162-9950-843A-621B-356F3D40C217}"/>
              </a:ext>
            </a:extLst>
          </p:cNvPr>
          <p:cNvSpPr>
            <a:spLocks noChangeArrowheads="1"/>
          </p:cNvSpPr>
          <p:nvPr/>
        </p:nvSpPr>
        <p:spPr bwMode="auto">
          <a:xfrm>
            <a:off x="8951443" y="2784166"/>
            <a:ext cx="3198717"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Ensemble with replacement (V1)</a:t>
            </a:r>
            <a:endParaRPr kumimoji="0" lang="en-GB"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(x0)' = 0.095 1 + 0.095 1 + -0.037 x0 + 0.952 x1 + -0.023 x1^2</a:t>
            </a:r>
            <a:endParaRPr kumimoji="0" lang="en-GB"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(x1)' = 1.693 1 + 1.693 1 + -0.672 x0 + -0.118 x1 + -1.036 x1^2</a:t>
            </a:r>
            <a:endParaRPr kumimoji="0" lang="en-GB"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9">
            <a:extLst>
              <a:ext uri="{FF2B5EF4-FFF2-40B4-BE49-F238E27FC236}">
                <a16:creationId xmlns:a16="http://schemas.microsoft.com/office/drawing/2014/main" id="{4378B933-AF34-61D8-48FB-296831E76CC7}"/>
              </a:ext>
            </a:extLst>
          </p:cNvPr>
          <p:cNvSpPr>
            <a:spLocks noChangeArrowheads="1"/>
          </p:cNvSpPr>
          <p:nvPr/>
        </p:nvSpPr>
        <p:spPr bwMode="auto">
          <a:xfrm>
            <a:off x="8951443" y="4905212"/>
            <a:ext cx="3028318"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Combination Ensemble (V4)</a:t>
            </a:r>
            <a:endParaRPr kumimoji="0" lang="en-GB"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(x0)' = 0.989 x1</a:t>
            </a:r>
            <a:endParaRPr kumimoji="0" lang="en-GB" altLang="en-US" sz="1100" b="0" i="0"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(x1)' = 1.693 1 + 1.693 1 + -0.672 x0 + -0.118 x1 + -1.036 x1^2</a:t>
            </a:r>
            <a:r>
              <a:rPr kumimoji="0" lang="en-GB" altLang="en-US" sz="500" b="0" i="0" u="none" strike="noStrike" cap="none" normalizeH="0" baseline="0" dirty="0">
                <a:ln>
                  <a:noFill/>
                </a:ln>
                <a:solidFill>
                  <a:schemeClr val="tx1"/>
                </a:solidFill>
                <a:effectLst/>
                <a:latin typeface="Arial" panose="020B0604020202020204"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727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057E-9F90-50A4-81AD-568C3341FAC5}"/>
              </a:ext>
            </a:extLst>
          </p:cNvPr>
          <p:cNvSpPr>
            <a:spLocks noGrp="1"/>
          </p:cNvSpPr>
          <p:nvPr>
            <p:ph type="title"/>
          </p:nvPr>
        </p:nvSpPr>
        <p:spPr/>
        <p:txBody>
          <a:bodyPr/>
          <a:lstStyle/>
          <a:p>
            <a:r>
              <a:rPr lang="en-GB" dirty="0"/>
              <a:t>Case Western data </a:t>
            </a:r>
          </a:p>
        </p:txBody>
      </p:sp>
      <p:sp>
        <p:nvSpPr>
          <p:cNvPr id="3" name="Content Placeholder 2">
            <a:extLst>
              <a:ext uri="{FF2B5EF4-FFF2-40B4-BE49-F238E27FC236}">
                <a16:creationId xmlns:a16="http://schemas.microsoft.com/office/drawing/2014/main" id="{05086034-9575-2D33-52D3-A7AA1937AA86}"/>
              </a:ext>
            </a:extLst>
          </p:cNvPr>
          <p:cNvSpPr>
            <a:spLocks noGrp="1"/>
          </p:cNvSpPr>
          <p:nvPr>
            <p:ph idx="1"/>
          </p:nvPr>
        </p:nvSpPr>
        <p:spPr/>
        <p:txBody>
          <a:bodyPr/>
          <a:lstStyle/>
          <a:p>
            <a:r>
              <a:rPr lang="en-GB" dirty="0"/>
              <a:t>Accelerometer data from ball bearing tests for normal operation and faults under different operation conditions </a:t>
            </a:r>
          </a:p>
        </p:txBody>
      </p:sp>
      <p:pic>
        <p:nvPicPr>
          <p:cNvPr id="5" name="Picture 4">
            <a:extLst>
              <a:ext uri="{FF2B5EF4-FFF2-40B4-BE49-F238E27FC236}">
                <a16:creationId xmlns:a16="http://schemas.microsoft.com/office/drawing/2014/main" id="{157DD2BF-8E34-A128-7F92-D60345480715}"/>
              </a:ext>
            </a:extLst>
          </p:cNvPr>
          <p:cNvPicPr>
            <a:picLocks noChangeAspect="1"/>
          </p:cNvPicPr>
          <p:nvPr/>
        </p:nvPicPr>
        <p:blipFill>
          <a:blip r:embed="rId2"/>
          <a:stretch>
            <a:fillRect/>
          </a:stretch>
        </p:blipFill>
        <p:spPr>
          <a:xfrm>
            <a:off x="1840842" y="2864150"/>
            <a:ext cx="3829050" cy="2647950"/>
          </a:xfrm>
          <a:prstGeom prst="rect">
            <a:avLst/>
          </a:prstGeom>
        </p:spPr>
      </p:pic>
      <p:pic>
        <p:nvPicPr>
          <p:cNvPr id="7" name="Picture 6">
            <a:extLst>
              <a:ext uri="{FF2B5EF4-FFF2-40B4-BE49-F238E27FC236}">
                <a16:creationId xmlns:a16="http://schemas.microsoft.com/office/drawing/2014/main" id="{15622419-115D-62E7-E6F3-E8F0A6261660}"/>
              </a:ext>
            </a:extLst>
          </p:cNvPr>
          <p:cNvPicPr>
            <a:picLocks noChangeAspect="1"/>
          </p:cNvPicPr>
          <p:nvPr/>
        </p:nvPicPr>
        <p:blipFill>
          <a:blip r:embed="rId3"/>
          <a:stretch>
            <a:fillRect/>
          </a:stretch>
        </p:blipFill>
        <p:spPr>
          <a:xfrm>
            <a:off x="5916465" y="2864150"/>
            <a:ext cx="3867150" cy="2647950"/>
          </a:xfrm>
          <a:prstGeom prst="rect">
            <a:avLst/>
          </a:prstGeom>
        </p:spPr>
      </p:pic>
      <p:sp>
        <p:nvSpPr>
          <p:cNvPr id="8" name="TextBox 7">
            <a:extLst>
              <a:ext uri="{FF2B5EF4-FFF2-40B4-BE49-F238E27FC236}">
                <a16:creationId xmlns:a16="http://schemas.microsoft.com/office/drawing/2014/main" id="{1E6A2F57-833B-872C-371E-0065FCCCDFB1}"/>
              </a:ext>
            </a:extLst>
          </p:cNvPr>
          <p:cNvSpPr txBox="1"/>
          <p:nvPr/>
        </p:nvSpPr>
        <p:spPr>
          <a:xfrm>
            <a:off x="3301042" y="5722189"/>
            <a:ext cx="1972574" cy="369332"/>
          </a:xfrm>
          <a:prstGeom prst="rect">
            <a:avLst/>
          </a:prstGeom>
          <a:noFill/>
        </p:spPr>
        <p:txBody>
          <a:bodyPr wrap="square" rtlCol="0">
            <a:spAutoFit/>
          </a:bodyPr>
          <a:lstStyle/>
          <a:p>
            <a:r>
              <a:rPr lang="en-GB" dirty="0"/>
              <a:t>Histogram </a:t>
            </a:r>
          </a:p>
        </p:txBody>
      </p:sp>
      <p:sp>
        <p:nvSpPr>
          <p:cNvPr id="11" name="TextBox 10">
            <a:extLst>
              <a:ext uri="{FF2B5EF4-FFF2-40B4-BE49-F238E27FC236}">
                <a16:creationId xmlns:a16="http://schemas.microsoft.com/office/drawing/2014/main" id="{C7291A29-1154-A1FE-19C3-96133D83F0C6}"/>
              </a:ext>
            </a:extLst>
          </p:cNvPr>
          <p:cNvSpPr txBox="1"/>
          <p:nvPr/>
        </p:nvSpPr>
        <p:spPr>
          <a:xfrm>
            <a:off x="7372710" y="5688230"/>
            <a:ext cx="1972574" cy="369332"/>
          </a:xfrm>
          <a:prstGeom prst="rect">
            <a:avLst/>
          </a:prstGeom>
          <a:noFill/>
        </p:spPr>
        <p:txBody>
          <a:bodyPr wrap="square" rtlCol="0">
            <a:spAutoFit/>
          </a:bodyPr>
          <a:lstStyle/>
          <a:p>
            <a:r>
              <a:rPr lang="en-GB" dirty="0"/>
              <a:t>Time Series </a:t>
            </a:r>
          </a:p>
        </p:txBody>
      </p:sp>
    </p:spTree>
    <p:extLst>
      <p:ext uri="{BB962C8B-B14F-4D97-AF65-F5344CB8AC3E}">
        <p14:creationId xmlns:p14="http://schemas.microsoft.com/office/powerpoint/2010/main" val="3871191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C92E-6B73-7849-AEED-417AD9CCD84B}"/>
              </a:ext>
            </a:extLst>
          </p:cNvPr>
          <p:cNvSpPr>
            <a:spLocks noGrp="1"/>
          </p:cNvSpPr>
          <p:nvPr>
            <p:ph type="title"/>
          </p:nvPr>
        </p:nvSpPr>
        <p:spPr/>
        <p:txBody>
          <a:bodyPr/>
          <a:lstStyle/>
          <a:p>
            <a:r>
              <a:rPr lang="en-GB" dirty="0"/>
              <a:t>Case Western data in SINDy</a:t>
            </a:r>
          </a:p>
        </p:txBody>
      </p:sp>
      <p:pic>
        <p:nvPicPr>
          <p:cNvPr id="4" name="Picture 3">
            <a:extLst>
              <a:ext uri="{FF2B5EF4-FFF2-40B4-BE49-F238E27FC236}">
                <a16:creationId xmlns:a16="http://schemas.microsoft.com/office/drawing/2014/main" id="{09C3A420-E60C-761B-E93E-E17387CA63B7}"/>
              </a:ext>
            </a:extLst>
          </p:cNvPr>
          <p:cNvPicPr>
            <a:picLocks noChangeAspect="1"/>
          </p:cNvPicPr>
          <p:nvPr/>
        </p:nvPicPr>
        <p:blipFill>
          <a:blip r:embed="rId3"/>
          <a:stretch>
            <a:fillRect/>
          </a:stretch>
        </p:blipFill>
        <p:spPr>
          <a:xfrm>
            <a:off x="516352" y="1886158"/>
            <a:ext cx="5003165" cy="3529965"/>
          </a:xfrm>
          <a:prstGeom prst="rect">
            <a:avLst/>
          </a:prstGeom>
        </p:spPr>
      </p:pic>
      <p:sp>
        <p:nvSpPr>
          <p:cNvPr id="6" name="TextBox 5">
            <a:extLst>
              <a:ext uri="{FF2B5EF4-FFF2-40B4-BE49-F238E27FC236}">
                <a16:creationId xmlns:a16="http://schemas.microsoft.com/office/drawing/2014/main" id="{5B8672D8-7FC0-C537-A22C-E52810220F2C}"/>
              </a:ext>
            </a:extLst>
          </p:cNvPr>
          <p:cNvSpPr txBox="1"/>
          <p:nvPr/>
        </p:nvSpPr>
        <p:spPr>
          <a:xfrm>
            <a:off x="1011552" y="5592188"/>
            <a:ext cx="5084448" cy="584775"/>
          </a:xfrm>
          <a:prstGeom prst="rect">
            <a:avLst/>
          </a:prstGeom>
          <a:noFill/>
        </p:spPr>
        <p:txBody>
          <a:bodyPr wrap="square">
            <a:spAutoFit/>
          </a:bodyPr>
          <a:lstStyle/>
          <a:p>
            <a:r>
              <a:rPr lang="en-GB" sz="1600" dirty="0">
                <a:effectLst/>
                <a:latin typeface="Calibri" panose="020F0502020204030204" pitchFamily="34" charset="0"/>
                <a:ea typeface="Calibri" panose="020F0502020204030204" pitchFamily="34" charset="0"/>
                <a:cs typeface="Arial" panose="020B0604020202020204" pitchFamily="34" charset="0"/>
              </a:rPr>
              <a:t>SINDy Model</a:t>
            </a:r>
          </a:p>
          <a:p>
            <a:r>
              <a:rPr lang="en-GB" sz="1600" dirty="0">
                <a:effectLst/>
                <a:latin typeface="Calibri" panose="020F0502020204030204" pitchFamily="34" charset="0"/>
                <a:ea typeface="Calibri" panose="020F0502020204030204" pitchFamily="34" charset="0"/>
                <a:cs typeface="Arial" panose="020B0604020202020204" pitchFamily="34" charset="0"/>
              </a:rPr>
              <a:t>(x0)' = 0.004 x0 + -0.064 x0^2 + -0.132 x0^3 + 0.518 x0^4</a:t>
            </a:r>
            <a:endParaRPr lang="en-GB" sz="1600" dirty="0"/>
          </a:p>
        </p:txBody>
      </p:sp>
      <p:pic>
        <p:nvPicPr>
          <p:cNvPr id="7" name="Picture 6">
            <a:extLst>
              <a:ext uri="{FF2B5EF4-FFF2-40B4-BE49-F238E27FC236}">
                <a16:creationId xmlns:a16="http://schemas.microsoft.com/office/drawing/2014/main" id="{206027BB-9C24-DB67-9A2B-06B6E5EF2C8B}"/>
              </a:ext>
            </a:extLst>
          </p:cNvPr>
          <p:cNvPicPr>
            <a:picLocks noChangeAspect="1"/>
          </p:cNvPicPr>
          <p:nvPr/>
        </p:nvPicPr>
        <p:blipFill>
          <a:blip r:embed="rId4"/>
          <a:stretch>
            <a:fillRect/>
          </a:stretch>
        </p:blipFill>
        <p:spPr>
          <a:xfrm>
            <a:off x="6504317" y="1924549"/>
            <a:ext cx="5111277" cy="3491574"/>
          </a:xfrm>
          <a:prstGeom prst="rect">
            <a:avLst/>
          </a:prstGeom>
        </p:spPr>
      </p:pic>
      <p:sp>
        <p:nvSpPr>
          <p:cNvPr id="9" name="TextBox 8">
            <a:extLst>
              <a:ext uri="{FF2B5EF4-FFF2-40B4-BE49-F238E27FC236}">
                <a16:creationId xmlns:a16="http://schemas.microsoft.com/office/drawing/2014/main" id="{45872C5C-100D-66D8-1CB1-B0171C45B05F}"/>
              </a:ext>
            </a:extLst>
          </p:cNvPr>
          <p:cNvSpPr txBox="1"/>
          <p:nvPr/>
        </p:nvSpPr>
        <p:spPr>
          <a:xfrm>
            <a:off x="6227658" y="5592188"/>
            <a:ext cx="6094770" cy="968278"/>
          </a:xfrm>
          <a:prstGeom prst="rect">
            <a:avLst/>
          </a:prstGeom>
          <a:noFill/>
        </p:spPr>
        <p:txBody>
          <a:bodyPr wrap="square">
            <a:spAutoFit/>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x0_t = -0.0002 1 + -0.0009 sin(t) + -0.0002 1 + -0.0006 x0 + 0.0114 x0^2 + -0.0025 x0^3 + -0.0159 x0^4 + 0.0063 x0^5 + 0.0009 x0^6</a:t>
            </a:r>
          </a:p>
        </p:txBody>
      </p:sp>
    </p:spTree>
    <p:extLst>
      <p:ext uri="{BB962C8B-B14F-4D97-AF65-F5344CB8AC3E}">
        <p14:creationId xmlns:p14="http://schemas.microsoft.com/office/powerpoint/2010/main" val="1814006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9338C-7828-2B3D-946E-90F0CC18C708}"/>
              </a:ext>
            </a:extLst>
          </p:cNvPr>
          <p:cNvSpPr>
            <a:spLocks noGrp="1"/>
          </p:cNvSpPr>
          <p:nvPr>
            <p:ph type="title"/>
          </p:nvPr>
        </p:nvSpPr>
        <p:spPr/>
        <p:txBody>
          <a:bodyPr/>
          <a:lstStyle/>
          <a:p>
            <a:r>
              <a:rPr lang="en-GB" dirty="0"/>
              <a:t>Other papers on (PI)ML</a:t>
            </a:r>
          </a:p>
        </p:txBody>
      </p:sp>
      <p:sp>
        <p:nvSpPr>
          <p:cNvPr id="3" name="Content Placeholder 2">
            <a:extLst>
              <a:ext uri="{FF2B5EF4-FFF2-40B4-BE49-F238E27FC236}">
                <a16:creationId xmlns:a16="http://schemas.microsoft.com/office/drawing/2014/main" id="{ADA16B7B-D8D4-0F14-1572-6C419D0B7947}"/>
              </a:ext>
            </a:extLst>
          </p:cNvPr>
          <p:cNvSpPr>
            <a:spLocks noGrp="1"/>
          </p:cNvSpPr>
          <p:nvPr>
            <p:ph idx="1"/>
          </p:nvPr>
        </p:nvSpPr>
        <p:spPr/>
        <p:txBody>
          <a:bodyPr/>
          <a:lstStyle/>
          <a:p>
            <a:r>
              <a:rPr lang="en-GB" dirty="0"/>
              <a:t>Science Autonomy and Space Science: Application to the ExoMars Mission </a:t>
            </a:r>
          </a:p>
          <a:p>
            <a:r>
              <a:rPr lang="en-GB" dirty="0"/>
              <a:t>Incorporating Physical Knowledge into Machine Learning for Planetary Space Physics</a:t>
            </a:r>
          </a:p>
        </p:txBody>
      </p:sp>
    </p:spTree>
    <p:extLst>
      <p:ext uri="{BB962C8B-B14F-4D97-AF65-F5344CB8AC3E}">
        <p14:creationId xmlns:p14="http://schemas.microsoft.com/office/powerpoint/2010/main" val="3003561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836D-5AE0-D063-726C-6247E5325671}"/>
              </a:ext>
            </a:extLst>
          </p:cNvPr>
          <p:cNvSpPr>
            <a:spLocks noGrp="1"/>
          </p:cNvSpPr>
          <p:nvPr>
            <p:ph type="title"/>
          </p:nvPr>
        </p:nvSpPr>
        <p:spPr/>
        <p:txBody>
          <a:bodyPr/>
          <a:lstStyle/>
          <a:p>
            <a:r>
              <a:rPr lang="en-GB" dirty="0"/>
              <a:t>NASA Bearing dataset</a:t>
            </a:r>
          </a:p>
        </p:txBody>
      </p:sp>
      <p:pic>
        <p:nvPicPr>
          <p:cNvPr id="4" name="Content Placeholder 3">
            <a:extLst>
              <a:ext uri="{FF2B5EF4-FFF2-40B4-BE49-F238E27FC236}">
                <a16:creationId xmlns:a16="http://schemas.microsoft.com/office/drawing/2014/main" id="{1DEDCDA8-170C-F07B-F7E7-FB50D59A4188}"/>
              </a:ext>
            </a:extLst>
          </p:cNvPr>
          <p:cNvPicPr>
            <a:picLocks noGrp="1" noChangeAspect="1"/>
          </p:cNvPicPr>
          <p:nvPr>
            <p:ph idx="1"/>
          </p:nvPr>
        </p:nvPicPr>
        <p:blipFill>
          <a:blip r:embed="rId2"/>
          <a:stretch>
            <a:fillRect/>
          </a:stretch>
        </p:blipFill>
        <p:spPr>
          <a:xfrm>
            <a:off x="919888" y="1499579"/>
            <a:ext cx="4147192" cy="1918076"/>
          </a:xfrm>
          <a:prstGeom prst="rect">
            <a:avLst/>
          </a:prstGeom>
        </p:spPr>
      </p:pic>
      <p:sp>
        <p:nvSpPr>
          <p:cNvPr id="6" name="TextBox 5">
            <a:extLst>
              <a:ext uri="{FF2B5EF4-FFF2-40B4-BE49-F238E27FC236}">
                <a16:creationId xmlns:a16="http://schemas.microsoft.com/office/drawing/2014/main" id="{F5F5F7B7-F92E-17B0-29EF-AE8120129084}"/>
              </a:ext>
            </a:extLst>
          </p:cNvPr>
          <p:cNvSpPr txBox="1"/>
          <p:nvPr/>
        </p:nvSpPr>
        <p:spPr>
          <a:xfrm>
            <a:off x="919888" y="3417655"/>
            <a:ext cx="4147192" cy="543162"/>
          </a:xfrm>
          <a:prstGeom prst="rect">
            <a:avLst/>
          </a:prstGeom>
          <a:noFill/>
        </p:spPr>
        <p:txBody>
          <a:bodyPr wrap="square">
            <a:spAutoFit/>
          </a:bodyPr>
          <a:lstStyle/>
          <a:p>
            <a:pPr>
              <a:lnSpc>
                <a:spcPct val="107000"/>
              </a:lnSpc>
              <a:spcAft>
                <a:spcPts val="800"/>
              </a:spcAft>
            </a:pPr>
            <a:r>
              <a:rPr lang="en-GB" sz="1400" dirty="0">
                <a:effectLst/>
                <a:latin typeface="Calibri" panose="020F0502020204030204" pitchFamily="34" charset="0"/>
                <a:ea typeface="Calibri" panose="020F0502020204030204" pitchFamily="34" charset="0"/>
                <a:cs typeface="Arial" panose="020B0604020202020204" pitchFamily="34" charset="0"/>
              </a:rPr>
              <a:t>(x0)' = -0.007 1 + 0.494 x0 + -10.244 x0^2 + 83.012 x0^3 + -265.069 x0^4 + 281.022 x0^5</a:t>
            </a:r>
          </a:p>
        </p:txBody>
      </p:sp>
      <p:pic>
        <p:nvPicPr>
          <p:cNvPr id="7" name="Picture 6">
            <a:extLst>
              <a:ext uri="{FF2B5EF4-FFF2-40B4-BE49-F238E27FC236}">
                <a16:creationId xmlns:a16="http://schemas.microsoft.com/office/drawing/2014/main" id="{993ABAE4-2247-784B-8375-5DB4EAEA99EB}"/>
              </a:ext>
            </a:extLst>
          </p:cNvPr>
          <p:cNvPicPr>
            <a:picLocks noChangeAspect="1"/>
          </p:cNvPicPr>
          <p:nvPr/>
        </p:nvPicPr>
        <p:blipFill>
          <a:blip r:embed="rId3"/>
          <a:stretch>
            <a:fillRect/>
          </a:stretch>
        </p:blipFill>
        <p:spPr>
          <a:xfrm>
            <a:off x="838200" y="3866053"/>
            <a:ext cx="4228880" cy="1955949"/>
          </a:xfrm>
          <a:prstGeom prst="rect">
            <a:avLst/>
          </a:prstGeom>
        </p:spPr>
      </p:pic>
      <p:sp>
        <p:nvSpPr>
          <p:cNvPr id="9" name="TextBox 8">
            <a:extLst>
              <a:ext uri="{FF2B5EF4-FFF2-40B4-BE49-F238E27FC236}">
                <a16:creationId xmlns:a16="http://schemas.microsoft.com/office/drawing/2014/main" id="{1D19AB80-B488-7B41-1FBC-7AD3F71544C3}"/>
              </a:ext>
            </a:extLst>
          </p:cNvPr>
          <p:cNvSpPr txBox="1"/>
          <p:nvPr/>
        </p:nvSpPr>
        <p:spPr>
          <a:xfrm>
            <a:off x="838200" y="5822002"/>
            <a:ext cx="4228880" cy="939168"/>
          </a:xfrm>
          <a:prstGeom prst="rect">
            <a:avLst/>
          </a:prstGeom>
          <a:noFill/>
        </p:spPr>
        <p:txBody>
          <a:bodyPr wrap="square">
            <a:spAutoFit/>
          </a:bodyPr>
          <a:lstStyle/>
          <a:p>
            <a:pPr>
              <a:lnSpc>
                <a:spcPct val="107000"/>
              </a:lnSpc>
              <a:spcAft>
                <a:spcPts val="800"/>
              </a:spcAft>
            </a:pPr>
            <a:r>
              <a:rPr lang="en-GB" sz="1400" dirty="0">
                <a:effectLst/>
                <a:latin typeface="Calibri" panose="020F0502020204030204" pitchFamily="34" charset="0"/>
                <a:ea typeface="Calibri" panose="020F0502020204030204" pitchFamily="34" charset="0"/>
                <a:cs typeface="Arial" panose="020B0604020202020204" pitchFamily="34" charset="0"/>
              </a:rPr>
              <a:t>(x0)' = -0.007 1 + 0.494 x0 + -10.244 x0^2 + 83.012 x0^3 + -265.069 x0^4 + 281.022 x0^5</a:t>
            </a:r>
          </a:p>
          <a:p>
            <a:pPr algn="ctr">
              <a:lnSpc>
                <a:spcPct val="107000"/>
              </a:lnSpc>
              <a:spcAft>
                <a:spcPts val="800"/>
              </a:spcAft>
            </a:pPr>
            <a:r>
              <a:rPr lang="en-GB" dirty="0">
                <a:latin typeface="Calibri" panose="020F0502020204030204" pitchFamily="34" charset="0"/>
                <a:ea typeface="Calibri" panose="020F0502020204030204" pitchFamily="34" charset="0"/>
                <a:cs typeface="Arial" panose="020B0604020202020204" pitchFamily="34" charset="0"/>
              </a:rPr>
              <a:t>Ensemble-SINDy</a:t>
            </a:r>
            <a:endParaRPr lang="en-GB"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94136C54-4B5E-2CD9-132A-9363AE4534DC}"/>
              </a:ext>
            </a:extLst>
          </p:cNvPr>
          <p:cNvPicPr>
            <a:picLocks noChangeAspect="1"/>
          </p:cNvPicPr>
          <p:nvPr/>
        </p:nvPicPr>
        <p:blipFill>
          <a:blip r:embed="rId4"/>
          <a:stretch>
            <a:fillRect/>
          </a:stretch>
        </p:blipFill>
        <p:spPr>
          <a:xfrm>
            <a:off x="6291532" y="1844288"/>
            <a:ext cx="4790134" cy="3169424"/>
          </a:xfrm>
          <a:prstGeom prst="rect">
            <a:avLst/>
          </a:prstGeom>
        </p:spPr>
      </p:pic>
      <p:sp>
        <p:nvSpPr>
          <p:cNvPr id="12" name="TextBox 11">
            <a:extLst>
              <a:ext uri="{FF2B5EF4-FFF2-40B4-BE49-F238E27FC236}">
                <a16:creationId xmlns:a16="http://schemas.microsoft.com/office/drawing/2014/main" id="{139695C2-AA12-BCE8-E22A-F252F3385F1F}"/>
              </a:ext>
            </a:extLst>
          </p:cNvPr>
          <p:cNvSpPr txBox="1"/>
          <p:nvPr/>
        </p:nvSpPr>
        <p:spPr>
          <a:xfrm>
            <a:off x="6711351" y="5013712"/>
            <a:ext cx="4497238" cy="1169679"/>
          </a:xfrm>
          <a:prstGeom prst="rect">
            <a:avLst/>
          </a:prstGeom>
          <a:noFill/>
        </p:spPr>
        <p:txBody>
          <a:bodyPr wrap="square">
            <a:spAutoFit/>
          </a:bodyPr>
          <a:lstStyle/>
          <a:p>
            <a:pPr>
              <a:lnSpc>
                <a:spcPct val="107000"/>
              </a:lnSpc>
              <a:spcAft>
                <a:spcPts val="800"/>
              </a:spcAft>
            </a:pPr>
            <a:r>
              <a:rPr lang="en-GB" sz="1400" dirty="0">
                <a:effectLst/>
                <a:latin typeface="Calibri" panose="020F0502020204030204" pitchFamily="34" charset="0"/>
                <a:ea typeface="Calibri" panose="020F0502020204030204" pitchFamily="34" charset="0"/>
                <a:cs typeface="Arial" panose="020B0604020202020204" pitchFamily="34" charset="0"/>
              </a:rPr>
              <a:t>x0 = 0.0138 1 + 0.0200 x0_t + 0.0048 x0_tt + 0.0138 1 + 0.0002 x0 + 12.5113 x0^2 + -64.1203 x0^3 + 114.2033 x0^4 + 3.3844 x0^5 + -38.6638 x0^6</a:t>
            </a:r>
          </a:p>
          <a:p>
            <a:pPr algn="ctr">
              <a:lnSpc>
                <a:spcPct val="107000"/>
              </a:lnSpc>
              <a:spcAft>
                <a:spcPts val="800"/>
              </a:spcAft>
            </a:pPr>
            <a:r>
              <a:rPr lang="en-GB" dirty="0">
                <a:latin typeface="Calibri" panose="020F0502020204030204" pitchFamily="34" charset="0"/>
                <a:ea typeface="Calibri" panose="020F0502020204030204" pitchFamily="34" charset="0"/>
                <a:cs typeface="Arial" panose="020B0604020202020204" pitchFamily="34" charset="0"/>
              </a:rPr>
              <a:t>SINDy-PI </a:t>
            </a:r>
            <a:endParaRPr lang="en-GB"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22134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B753-9B6D-E08F-EC6C-D6EA85FC3700}"/>
              </a:ext>
            </a:extLst>
          </p:cNvPr>
          <p:cNvSpPr>
            <a:spLocks noGrp="1"/>
          </p:cNvSpPr>
          <p:nvPr>
            <p:ph type="title"/>
          </p:nvPr>
        </p:nvSpPr>
        <p:spPr/>
        <p:txBody>
          <a:bodyPr/>
          <a:lstStyle/>
          <a:p>
            <a:r>
              <a:rPr lang="en-GB" dirty="0"/>
              <a:t>Final Findings</a:t>
            </a:r>
          </a:p>
        </p:txBody>
      </p:sp>
      <p:sp>
        <p:nvSpPr>
          <p:cNvPr id="3" name="Content Placeholder 2">
            <a:extLst>
              <a:ext uri="{FF2B5EF4-FFF2-40B4-BE49-F238E27FC236}">
                <a16:creationId xmlns:a16="http://schemas.microsoft.com/office/drawing/2014/main" id="{1871276E-31C0-F3F7-42AB-903E4EBC562E}"/>
              </a:ext>
            </a:extLst>
          </p:cNvPr>
          <p:cNvSpPr>
            <a:spLocks noGrp="1"/>
          </p:cNvSpPr>
          <p:nvPr>
            <p:ph idx="1"/>
          </p:nvPr>
        </p:nvSpPr>
        <p:spPr/>
        <p:txBody>
          <a:bodyPr/>
          <a:lstStyle/>
          <a:p>
            <a:r>
              <a:rPr lang="en-GB" dirty="0"/>
              <a:t>The best result on real data is using SINDy-PI to recover dynamics from the NASA Bearing dataset </a:t>
            </a:r>
          </a:p>
        </p:txBody>
      </p:sp>
    </p:spTree>
    <p:extLst>
      <p:ext uri="{BB962C8B-B14F-4D97-AF65-F5344CB8AC3E}">
        <p14:creationId xmlns:p14="http://schemas.microsoft.com/office/powerpoint/2010/main" val="1725670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8FFD-F7C2-0CB3-FC3D-4DE2D8D82BB6}"/>
              </a:ext>
            </a:extLst>
          </p:cNvPr>
          <p:cNvSpPr>
            <a:spLocks noGrp="1"/>
          </p:cNvSpPr>
          <p:nvPr>
            <p:ph type="title"/>
          </p:nvPr>
        </p:nvSpPr>
        <p:spPr/>
        <p:txBody>
          <a:bodyPr/>
          <a:lstStyle/>
          <a:p>
            <a:r>
              <a:rPr lang="en-GB" dirty="0"/>
              <a:t>SINDy</a:t>
            </a:r>
          </a:p>
        </p:txBody>
      </p:sp>
      <p:sp>
        <p:nvSpPr>
          <p:cNvPr id="3" name="Content Placeholder 2">
            <a:extLst>
              <a:ext uri="{FF2B5EF4-FFF2-40B4-BE49-F238E27FC236}">
                <a16:creationId xmlns:a16="http://schemas.microsoft.com/office/drawing/2014/main" id="{6F2468E3-0320-2D18-E192-6B35524C7943}"/>
              </a:ext>
            </a:extLst>
          </p:cNvPr>
          <p:cNvSpPr>
            <a:spLocks noGrp="1"/>
          </p:cNvSpPr>
          <p:nvPr>
            <p:ph idx="1"/>
          </p:nvPr>
        </p:nvSpPr>
        <p:spPr>
          <a:xfrm>
            <a:off x="838200" y="1825624"/>
            <a:ext cx="10515600" cy="4351338"/>
          </a:xfrm>
        </p:spPr>
        <p:txBody>
          <a:bodyPr/>
          <a:lstStyle/>
          <a:p>
            <a:r>
              <a:rPr lang="en-GB" dirty="0"/>
              <a:t>Sparse Identification of Nonlinear Dynamics</a:t>
            </a:r>
          </a:p>
          <a:p>
            <a:r>
              <a:rPr lang="en-GB" dirty="0"/>
              <a:t>Dynamic system </a:t>
            </a:r>
          </a:p>
          <a:p>
            <a:endParaRPr lang="en-GB" dirty="0"/>
          </a:p>
          <a:p>
            <a:endParaRPr lang="en-GB" dirty="0"/>
          </a:p>
          <a:p>
            <a:r>
              <a:rPr lang="en-GB" dirty="0"/>
              <a:t>We take time series data to find system models</a:t>
            </a:r>
          </a:p>
          <a:p>
            <a:pPr marL="0" indent="0">
              <a:buNone/>
            </a:pPr>
            <a:endParaRPr lang="en-GB" dirty="0"/>
          </a:p>
        </p:txBody>
      </p:sp>
      <p:pic>
        <p:nvPicPr>
          <p:cNvPr id="5" name="Picture 4">
            <a:extLst>
              <a:ext uri="{FF2B5EF4-FFF2-40B4-BE49-F238E27FC236}">
                <a16:creationId xmlns:a16="http://schemas.microsoft.com/office/drawing/2014/main" id="{892C4664-5B1D-99CA-4521-E41FFB4D272B}"/>
              </a:ext>
            </a:extLst>
          </p:cNvPr>
          <p:cNvPicPr>
            <a:picLocks noChangeAspect="1"/>
          </p:cNvPicPr>
          <p:nvPr/>
        </p:nvPicPr>
        <p:blipFill>
          <a:blip r:embed="rId2"/>
          <a:stretch>
            <a:fillRect/>
          </a:stretch>
        </p:blipFill>
        <p:spPr>
          <a:xfrm>
            <a:off x="4584328" y="2597866"/>
            <a:ext cx="2240450" cy="831134"/>
          </a:xfrm>
          <a:prstGeom prst="rect">
            <a:avLst/>
          </a:prstGeom>
        </p:spPr>
      </p:pic>
      <p:pic>
        <p:nvPicPr>
          <p:cNvPr id="7" name="Picture 6">
            <a:extLst>
              <a:ext uri="{FF2B5EF4-FFF2-40B4-BE49-F238E27FC236}">
                <a16:creationId xmlns:a16="http://schemas.microsoft.com/office/drawing/2014/main" id="{979EB590-22C5-CA1A-38E7-5D2B5A155422}"/>
              </a:ext>
            </a:extLst>
          </p:cNvPr>
          <p:cNvPicPr>
            <a:picLocks noChangeAspect="1"/>
          </p:cNvPicPr>
          <p:nvPr/>
        </p:nvPicPr>
        <p:blipFill>
          <a:blip r:embed="rId3"/>
          <a:stretch>
            <a:fillRect/>
          </a:stretch>
        </p:blipFill>
        <p:spPr>
          <a:xfrm>
            <a:off x="4779782" y="4653115"/>
            <a:ext cx="1849543" cy="758521"/>
          </a:xfrm>
          <a:prstGeom prst="rect">
            <a:avLst/>
          </a:prstGeom>
        </p:spPr>
      </p:pic>
    </p:spTree>
    <p:extLst>
      <p:ext uri="{BB962C8B-B14F-4D97-AF65-F5344CB8AC3E}">
        <p14:creationId xmlns:p14="http://schemas.microsoft.com/office/powerpoint/2010/main" val="2652878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 True IA.'renz System &#10;Data &#10;ll. Sparse Regression to Solve for Active Terms in the Dynamics &#10;99961 &#10;9.99981 &#10;01 &#10;. 99801 &#10;1-0.99971 &#10;1-0.99991 &#10;66651 &#10;1.00001 &#10;Sparse Coefficients Of Dynamics &#10;Ill. Identified System &#10;e (xT)sC1 &#10;e (xT)sC3 ">
            <a:extLst>
              <a:ext uri="{FF2B5EF4-FFF2-40B4-BE49-F238E27FC236}">
                <a16:creationId xmlns:a16="http://schemas.microsoft.com/office/drawing/2014/main" id="{AF0E8632-3472-89F3-AF75-E68C16CAF7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997"/>
          <a:stretch/>
        </p:blipFill>
        <p:spPr bwMode="auto">
          <a:xfrm>
            <a:off x="1519237" y="901725"/>
            <a:ext cx="9153525" cy="505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65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6C0D-827D-E18F-E00D-50AE805D798F}"/>
              </a:ext>
            </a:extLst>
          </p:cNvPr>
          <p:cNvSpPr>
            <a:spLocks noGrp="1"/>
          </p:cNvSpPr>
          <p:nvPr>
            <p:ph type="title"/>
          </p:nvPr>
        </p:nvSpPr>
        <p:spPr/>
        <p:txBody>
          <a:bodyPr/>
          <a:lstStyle/>
          <a:p>
            <a:r>
              <a:rPr lang="en-GB" dirty="0"/>
              <a:t>Implicit-SINDy</a:t>
            </a:r>
          </a:p>
        </p:txBody>
      </p:sp>
      <p:sp>
        <p:nvSpPr>
          <p:cNvPr id="3" name="Content Placeholder 2">
            <a:extLst>
              <a:ext uri="{FF2B5EF4-FFF2-40B4-BE49-F238E27FC236}">
                <a16:creationId xmlns:a16="http://schemas.microsoft.com/office/drawing/2014/main" id="{79ACEEED-B94F-E1FF-65F2-F9183850EA81}"/>
              </a:ext>
            </a:extLst>
          </p:cNvPr>
          <p:cNvSpPr>
            <a:spLocks noGrp="1"/>
          </p:cNvSpPr>
          <p:nvPr>
            <p:ph idx="1"/>
          </p:nvPr>
        </p:nvSpPr>
        <p:spPr>
          <a:xfrm>
            <a:off x="838200" y="1619148"/>
            <a:ext cx="10515600" cy="4351338"/>
          </a:xfrm>
        </p:spPr>
        <p:txBody>
          <a:bodyPr/>
          <a:lstStyle/>
          <a:p>
            <a:r>
              <a:rPr lang="en-GB" dirty="0"/>
              <a:t>If we need to find implicit differential equations</a:t>
            </a:r>
          </a:p>
          <a:p>
            <a:endParaRPr lang="en-GB" dirty="0"/>
          </a:p>
          <a:p>
            <a:endParaRPr lang="en-GB" dirty="0"/>
          </a:p>
          <a:p>
            <a:r>
              <a:rPr lang="en-GB" dirty="0"/>
              <a:t>Now, the problem looks like this</a:t>
            </a:r>
          </a:p>
          <a:p>
            <a:endParaRPr lang="en-GB" dirty="0"/>
          </a:p>
          <a:p>
            <a:endParaRPr lang="en-GB" dirty="0"/>
          </a:p>
          <a:p>
            <a:r>
              <a:rPr lang="en-GB" dirty="0"/>
              <a:t>But this doesn’t work well with noise</a:t>
            </a:r>
          </a:p>
          <a:p>
            <a:endParaRPr lang="en-GB" dirty="0"/>
          </a:p>
          <a:p>
            <a:endParaRPr lang="en-GB" dirty="0"/>
          </a:p>
        </p:txBody>
      </p:sp>
      <p:pic>
        <p:nvPicPr>
          <p:cNvPr id="3074" name="Picture 2" descr="(a) Data Collection &#10;dynamics &#10;(b) Sparse Regression &#10;Over Many Candidate Nonlinear Terms &#10;Test &#10;tunctlonsBi E &#10;candidate &#10;Test candidate &#10;O, from &#10;Accurate &#10;I naccurata &#10;(c) Selection &amp; &#10;Reconstructi o n &#10;0.6 — &#10;Sinn') = &#10;Figure 1: The illustration of the SINDy-PI algorithm on Michaelis-Menten dynamics. (a) The &#10;Michaclis-Menten system is simulated, and measurement data is provided to SINDy-PI. (b) Multiplc &#10;possible left-hand side functions are tested at the same time. (c) The candidate model prediction &#10;error is calculated, and the best model is selected. &#10;2.2 Implicit Sparse Identification Of Nonlinear Dynamics &#10;The implicit-SINDy algorithm (471 extends SINDy to identify implicit differential equations &#10;and in particular, systems that include rational functions in the dynamics, such as chemical reactions &#10;and metabolic networks that have a separation of timescales. &#10;The implicit-SINDy generalizes the library e (X) in (7) to include functions of and i: &#10;However, this approach requires solving for a matrix E whose columns are sparse vectors in the &#10;null space of 9(X, X). This approach is non-convex, relying on the alternating directions method &#10;(ADM) [47, 521, and null space computations are highly ill-conditioned for noisy data [1, 47, 62], &#10;thus inspiring the current work and mathematical innovations. &#10;3 SINDy-PI: Robust Parallel Identification of Implicit Dynamics &#10;We have developed the SINDy-Pl (parallel, implicit) framework for the robust identification of &#10;implicit dynamics, bypassing the null space approach discussed in Sec. 2.2. The idea is that if even &#10;a single term (x, i) c i) in the dynamics (8) is known, it is possible to rewrite (9) as &#10;oj(X, X) = &#10;(10) &#10;where e(X, XlOj(X, X)) is the library e(X, X) with the Oj column removed. Equation (10) is no &#10;longer in implicit form, and the sparse coefficient matrix corresponding to the remaining terms &#10;may be solved for using previously developed SINDy techniques 128—30, 36, 46, 49, 50, 59—611. In &#10;particular, we solve for a sparse coefficient vector that minimizes the following loss function: &#10;(11) &#10;4 ">
            <a:extLst>
              <a:ext uri="{FF2B5EF4-FFF2-40B4-BE49-F238E27FC236}">
                <a16:creationId xmlns:a16="http://schemas.microsoft.com/office/drawing/2014/main" id="{0E8134B8-7C01-5681-78E0-40869F59B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271" t="44544" r="42477" b="53010"/>
          <a:stretch/>
        </p:blipFill>
        <p:spPr bwMode="auto">
          <a:xfrm>
            <a:off x="5160970" y="2369519"/>
            <a:ext cx="1870059" cy="575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Data Collection &#10;dynamics &#10;(b) Sparse Regression &#10;Over Many Candidate Nonlinear Terms &#10;Test &#10;tunctlonsBi E &#10;candidate &#10;Test candidate &#10;O, from &#10;Accurate &#10;I naccurata &#10;(c) Selection &amp; &#10;Reconstructi o n &#10;0.6 — &#10;Sinn') = &#10;Figure 1: The illustration of the SINDy-PI algorithm on Michaelis-Menten dynamics. (a) The &#10;Michaclis-Menten system is simulated, and measurement data is provided to SINDy-PI. (b) Multiplc &#10;possible left-hand side functions are tested at the same time. (c) The candidate model prediction &#10;error is calculated, and the best model is selected. &#10;2.2 Implicit Sparse Identification Of Nonlinear Dynamics &#10;The implicit-SINDy algorithm (471 extends SINDy to identify implicit differential equations &#10;and in particular, systems that include rational functions in the dynamics, such as chemical reactions &#10;and metabolic networks that have a separation of timescales. &#10;The implicit-SINDy generalizes the library e (X) in (7) to include functions of and i: &#10;However, this approach requires solving for a matrix E whose columns are sparse vectors in the &#10;null space of 9(X, X). This approach is non-convex, relying on the alternating directions method &#10;(ADM) [47, 521, and null space computations are highly ill-conditioned for noisy data [1, 47, 62], &#10;thus inspiring the current work and mathematical innovations. &#10;3 SINDy-PI: Robust Parallel Identification of Implicit Dynamics &#10;We have developed the SINDy-Pl (parallel, implicit) framework for the robust identification of &#10;implicit dynamics, bypassing the null space approach discussed in Sec. 2.2. The idea is that if even &#10;a single term (x, i) c i) in the dynamics (8) is known, it is possible to rewrite (9) as &#10;oj(X, X) = &#10;(10) &#10;where e(X, XlOj(X, X)) is the library e(X, X) with the Oj column removed. Equation (10) is no &#10;longer in implicit form, and the sparse coefficient matrix corresponding to the remaining terms &#10;may be solved for using previously developed SINDy techniques 128—30, 36, 46, 49, 50, 59—611. In &#10;particular, we solve for a sparse coefficient vector that minimizes the following loss function: &#10;(11) &#10;4 ">
            <a:extLst>
              <a:ext uri="{FF2B5EF4-FFF2-40B4-BE49-F238E27FC236}">
                <a16:creationId xmlns:a16="http://schemas.microsoft.com/office/drawing/2014/main" id="{1EE32996-0DA8-B758-83DA-E00E4BBA4A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707" t="52779" r="42356" b="44537"/>
          <a:stretch/>
        </p:blipFill>
        <p:spPr bwMode="auto">
          <a:xfrm>
            <a:off x="5020907" y="3782679"/>
            <a:ext cx="2150183" cy="63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5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2D45-C62E-FB85-5112-A3A4DAB75D19}"/>
              </a:ext>
            </a:extLst>
          </p:cNvPr>
          <p:cNvSpPr>
            <a:spLocks noGrp="1"/>
          </p:cNvSpPr>
          <p:nvPr>
            <p:ph type="title"/>
          </p:nvPr>
        </p:nvSpPr>
        <p:spPr/>
        <p:txBody>
          <a:bodyPr/>
          <a:lstStyle/>
          <a:p>
            <a:r>
              <a:rPr lang="en-GB" dirty="0"/>
              <a:t>SINDy-PI</a:t>
            </a:r>
          </a:p>
        </p:txBody>
      </p:sp>
      <p:sp>
        <p:nvSpPr>
          <p:cNvPr id="3" name="Content Placeholder 2">
            <a:extLst>
              <a:ext uri="{FF2B5EF4-FFF2-40B4-BE49-F238E27FC236}">
                <a16:creationId xmlns:a16="http://schemas.microsoft.com/office/drawing/2014/main" id="{E8136C4F-2FFF-6EFE-0038-DE1B9DA75199}"/>
              </a:ext>
            </a:extLst>
          </p:cNvPr>
          <p:cNvSpPr>
            <a:spLocks noGrp="1"/>
          </p:cNvSpPr>
          <p:nvPr>
            <p:ph idx="1"/>
          </p:nvPr>
        </p:nvSpPr>
        <p:spPr>
          <a:xfrm>
            <a:off x="943396" y="1817533"/>
            <a:ext cx="10515600" cy="4351338"/>
          </a:xfrm>
        </p:spPr>
        <p:txBody>
          <a:bodyPr/>
          <a:lstStyle/>
          <a:p>
            <a:r>
              <a:rPr lang="en-GB" dirty="0"/>
              <a:t>From implicit-SINDy, assuming we know 1 term from the library that’s in the dynamics, the problem is rewritten non-implicit</a:t>
            </a:r>
          </a:p>
          <a:p>
            <a:endParaRPr lang="en-GB" dirty="0"/>
          </a:p>
          <a:p>
            <a:endParaRPr lang="en-GB" dirty="0"/>
          </a:p>
          <a:p>
            <a:r>
              <a:rPr lang="en-GB" dirty="0"/>
              <a:t>We minimise the loss function</a:t>
            </a:r>
          </a:p>
          <a:p>
            <a:endParaRPr lang="en-GB" dirty="0"/>
          </a:p>
        </p:txBody>
      </p:sp>
      <p:pic>
        <p:nvPicPr>
          <p:cNvPr id="4" name="Picture 2" descr="(a) Data Collection &#10;dynamics &#10;(b) Sparse Regression &#10;Over Many Candidate Nonlinear Terms &#10;Test &#10;tunctlonsBi E &#10;candidate &#10;Test candidate &#10;O, from &#10;Accurate &#10;I naccurata &#10;(c) Selection &amp; &#10;Reconstructi o n &#10;0.6 — &#10;Sinn') = &#10;Figure 1: The illustration of the SINDy-PI algorithm on Michaelis-Menten dynamics. (a) The &#10;Michaclis-Menten system is simulated, and measurement data is provided to SINDy-PI. (b) Multiplc &#10;possible left-hand side functions are tested at the same time. (c) The candidate model prediction &#10;error is calculated, and the best model is selected. &#10;2.2 Implicit Sparse Identification Of Nonlinear Dynamics &#10;The implicit-SINDy algorithm (471 extends SINDy to identify implicit differential equations &#10;and in particular, systems that include rational functions in the dynamics, such as chemical reactions &#10;and metabolic networks that have a separation of timescales. &#10;The implicit-SINDy generalizes the library e (X) in (7) to include functions of and i: &#10;However, this approach requires solving for a matrix E whose columns are sparse vectors in the &#10;null space of 9(X, X). This approach is non-convex, relying on the alternating directions method &#10;(ADM) [47, 521, and null space computations are highly ill-conditioned for noisy data [1, 47, 62], &#10;thus inspiring the current work and mathematical innovations. &#10;3 SINDy-PI: Robust Parallel Identification of Implicit Dynamics &#10;We have developed the SINDy-Pl (parallel, implicit) framework for the robust identification of &#10;implicit dynamics, bypassing the null space approach discussed in Sec. 2.2. The idea is that if even &#10;a single term (x, i) c i) in the dynamics (8) is known, it is possible to rewrite (9) as &#10;oj(X, X) = &#10;(10) &#10;where e(X, XlOj(X, X)) is the library e(X, X) with the Oj column removed. Equation (10) is no &#10;longer in implicit form, and the sparse coefficient matrix corresponding to the remaining terms &#10;may be solved for using previously developed SINDy techniques 128—30, 36, 46, 49, 50, 59—611. In &#10;particular, we solve for a sparse coefficient vector that minimizes the following loss function: &#10;(11) &#10;4 ">
            <a:extLst>
              <a:ext uri="{FF2B5EF4-FFF2-40B4-BE49-F238E27FC236}">
                <a16:creationId xmlns:a16="http://schemas.microsoft.com/office/drawing/2014/main" id="{B3A8BB0B-EA81-352C-2578-FA4570E403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043" t="73724" r="34194" b="23827"/>
          <a:stretch/>
        </p:blipFill>
        <p:spPr bwMode="auto">
          <a:xfrm>
            <a:off x="3894091" y="2954209"/>
            <a:ext cx="4614209" cy="5759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Data Collection &#10;dynamics &#10;(b) Sparse Regression &#10;Over Many Candidate Nonlinear Terms &#10;Test &#10;tunctlonsBi E &#10;candidate &#10;Test candidate &#10;O, from &#10;Accurate &#10;I naccurata &#10;(c) Selection &amp; &#10;Reconstructi o n &#10;0.6 — &#10;Sinn') = &#10;Figure 1: The illustration of the SINDy-PI algorithm on Michaelis-Menten dynamics. (a) The &#10;Michaclis-Menten system is simulated, and measurement data is provided to SINDy-PI. (b) Multiplc &#10;possible left-hand side functions are tested at the same time. (c) The candidate model prediction &#10;error is calculated, and the best model is selected. &#10;2.2 Implicit Sparse Identification Of Nonlinear Dynamics &#10;The implicit-SINDy algorithm (471 extends SINDy to identify implicit differential equations &#10;and in particular, systems that include rational functions in the dynamics, such as chemical reactions &#10;and metabolic networks that have a separation of timescales. &#10;The implicit-SINDy generalizes the library e (X) in (7) to include functions of and i: &#10;However, this approach requires solving for a matrix E whose columns are sparse vectors in the &#10;null space of 9(X, X). This approach is non-convex, relying on the alternating directions method &#10;(ADM) [47, 521, and null space computations are highly ill-conditioned for noisy data [1, 47, 62], &#10;thus inspiring the current work and mathematical innovations. &#10;3 SINDy-PI: Robust Parallel Identification of Implicit Dynamics &#10;We have developed the SINDy-Pl (parallel, implicit) framework for the robust identification of &#10;implicit dynamics, bypassing the null space approach discussed in Sec. 2.2. The idea is that if even &#10;a single term (x, i) c i) in the dynamics (8) is known, it is possible to rewrite (9) as &#10;oj(X, X) = &#10;(10) &#10;where e(X, XlOj(X, X)) is the library e(X, X) with the Oj column removed. Equation (10) is no &#10;longer in implicit form, and the sparse coefficient matrix corresponding to the remaining terms &#10;may be solved for using previously developed SINDy techniques 128—30, 36, 46, 49, 50, 59—611. In &#10;particular, we solve for a sparse coefficient vector that minimizes the following loss function: &#10;(11) &#10;4 ">
            <a:extLst>
              <a:ext uri="{FF2B5EF4-FFF2-40B4-BE49-F238E27FC236}">
                <a16:creationId xmlns:a16="http://schemas.microsoft.com/office/drawing/2014/main" id="{B864A20A-25F8-B9FD-F70C-6BE62F985C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921" t="84114" r="28890" b="13437"/>
          <a:stretch/>
        </p:blipFill>
        <p:spPr bwMode="auto">
          <a:xfrm>
            <a:off x="2839430" y="4666867"/>
            <a:ext cx="6513138" cy="57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9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Data Collection &#10;dynamics &#10;(b) Sparse Regression &#10;Over Many Candidate Nonlinear Terms &#10;Test &#10;tunctlonsBi E &#10;candidate &#10;Test candidate &#10;O, from &#10;Accurate &#10;I naccurata &#10;(c) Selection &amp; &#10;Reconstructi o n &#10;0.6 — &#10;Sinn') = &#10;Figure 1: The illustration of the SINDy-PI algorithm on Michaelis-Menten dynamics. (a) The &#10;Michaclis-Menten system is simulated, and measurement data is provided to SINDy-PI. (b) Multiplc &#10;possible left-hand side functions are tested at the same time. (c) The candidate model prediction &#10;error is calculated, and the best model is selected. &#10;2.2 Implicit Sparse Identification Of Nonlinear Dynamics &#10;The implicit-SINDy algorithm (471 extends SINDy to identify implicit differential equations &#10;and in particular, systems that include rational functions in the dynamics, such as chemical reactions &#10;and metabolic networks that have a separation of timescales. &#10;The implicit-SINDy generalizes the library e (X) in (7) to include functions of and i: &#10;However, this approach requires solving for a matrix E whose columns are sparse vectors in the &#10;null space of 9(X, X). This approach is non-convex, relying on the alternating directions method &#10;(ADM) [47, 521, and null space computations are highly ill-conditioned for noisy data [1, 47, 62], &#10;thus inspiring the current work and mathematical innovations. &#10;3 SINDy-PI: Robust Parallel Identification of Implicit Dynamics &#10;We have developed the SINDy-Pl (parallel, implicit) framework for the robust identification of &#10;implicit dynamics, bypassing the null space approach discussed in Sec. 2.2. The idea is that if even &#10;a single term (x, i) c i) in the dynamics (8) is known, it is possible to rewrite (9) as &#10;oj(X, X) = &#10;(10) &#10;where e(X, XlOj(X, X)) is the library e(X, X) with the Oj column removed. Equation (10) is no &#10;longer in implicit form, and the sparse coefficient matrix corresponding to the remaining terms &#10;may be solved for using previously developed SINDy techniques 128—30, 36, 46, 49, 50, 59—611. In &#10;particular, we solve for a sparse coefficient vector that minimizes the following loss function: &#10;(11) &#10;4 ">
            <a:extLst>
              <a:ext uri="{FF2B5EF4-FFF2-40B4-BE49-F238E27FC236}">
                <a16:creationId xmlns:a16="http://schemas.microsoft.com/office/drawing/2014/main" id="{107545AA-6E43-3D20-3DB9-3449D48E42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96" t="5839" r="7869" b="69454"/>
          <a:stretch/>
        </p:blipFill>
        <p:spPr bwMode="auto">
          <a:xfrm>
            <a:off x="483757" y="1025666"/>
            <a:ext cx="11224485" cy="480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897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6A3D-CEAC-E5E1-0654-F3229A7BD238}"/>
              </a:ext>
            </a:extLst>
          </p:cNvPr>
          <p:cNvSpPr>
            <a:spLocks noGrp="1"/>
          </p:cNvSpPr>
          <p:nvPr>
            <p:ph type="title"/>
          </p:nvPr>
        </p:nvSpPr>
        <p:spPr/>
        <p:txBody>
          <a:bodyPr/>
          <a:lstStyle/>
          <a:p>
            <a:r>
              <a:rPr lang="en-GB" dirty="0"/>
              <a:t>SINDy examples in MATLAB</a:t>
            </a:r>
          </a:p>
        </p:txBody>
      </p:sp>
      <p:sp>
        <p:nvSpPr>
          <p:cNvPr id="3" name="Content Placeholder 2">
            <a:extLst>
              <a:ext uri="{FF2B5EF4-FFF2-40B4-BE49-F238E27FC236}">
                <a16:creationId xmlns:a16="http://schemas.microsoft.com/office/drawing/2014/main" id="{BDEE51A9-B009-222F-AE9A-1813A807D0F6}"/>
              </a:ext>
            </a:extLst>
          </p:cNvPr>
          <p:cNvSpPr>
            <a:spLocks noGrp="1"/>
          </p:cNvSpPr>
          <p:nvPr>
            <p:ph idx="1"/>
          </p:nvPr>
        </p:nvSpPr>
        <p:spPr/>
        <p:txBody>
          <a:bodyPr/>
          <a:lstStyle/>
          <a:p>
            <a:r>
              <a:rPr lang="en-GB" dirty="0"/>
              <a:t>Lorenz system example</a:t>
            </a:r>
          </a:p>
          <a:p>
            <a:endParaRPr lang="en-GB" dirty="0"/>
          </a:p>
          <a:p>
            <a:endParaRPr lang="en-GB" dirty="0"/>
          </a:p>
        </p:txBody>
      </p:sp>
      <p:pic>
        <p:nvPicPr>
          <p:cNvPr id="63" name="Picture 62">
            <a:extLst>
              <a:ext uri="{FF2B5EF4-FFF2-40B4-BE49-F238E27FC236}">
                <a16:creationId xmlns:a16="http://schemas.microsoft.com/office/drawing/2014/main" id="{F1C69732-AB6A-1642-BDBB-D1BD9228EC7C}"/>
              </a:ext>
            </a:extLst>
          </p:cNvPr>
          <p:cNvPicPr>
            <a:picLocks noChangeAspect="1"/>
          </p:cNvPicPr>
          <p:nvPr/>
        </p:nvPicPr>
        <p:blipFill>
          <a:blip r:embed="rId2"/>
          <a:stretch>
            <a:fillRect/>
          </a:stretch>
        </p:blipFill>
        <p:spPr>
          <a:xfrm>
            <a:off x="1352663" y="3017477"/>
            <a:ext cx="3514751" cy="2781320"/>
          </a:xfrm>
          <a:prstGeom prst="rect">
            <a:avLst/>
          </a:prstGeom>
        </p:spPr>
      </p:pic>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985B3C2-BB5D-428F-D396-3ECF84AEB118}"/>
                  </a:ext>
                </a:extLst>
              </p:cNvPr>
              <p:cNvSpPr txBox="1"/>
              <p:nvPr/>
            </p:nvSpPr>
            <p:spPr>
              <a:xfrm>
                <a:off x="7129083" y="1690688"/>
                <a:ext cx="3277275" cy="2001061"/>
              </a:xfrm>
              <a:prstGeom prst="rect">
                <a:avLst/>
              </a:prstGeom>
              <a:noFill/>
            </p:spPr>
            <p:txBody>
              <a:bodyPr wrap="square" rtlCol="0">
                <a:spAutoFit/>
              </a:bodyPr>
              <a:lstStyle/>
              <a:p>
                <a:r>
                  <a:rPr lang="en-GB" dirty="0"/>
                  <a:t>Actual </a:t>
                </a:r>
              </a:p>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en-GB" sz="1800" i="1" smtClean="0">
                              <a:effectLst/>
                              <a:latin typeface="Cambria Math" panose="02040503050406030204" pitchFamily="18" charset="0"/>
                              <a:ea typeface="Calibri" panose="020F0502020204030204" pitchFamily="34" charset="0"/>
                              <a:cs typeface="Arial" panose="020B0604020202020204" pitchFamily="34" charset="0"/>
                            </a:rPr>
                          </m:ctrlPr>
                        </m:accPr>
                        <m:e>
                          <m:r>
                            <a:rPr lang="en-GB" sz="1800" i="1">
                              <a:effectLst/>
                              <a:latin typeface="Cambria Math" panose="02040503050406030204" pitchFamily="18" charset="0"/>
                              <a:ea typeface="Calibri" panose="020F0502020204030204" pitchFamily="34" charset="0"/>
                              <a:cs typeface="Arial" panose="020B0604020202020204" pitchFamily="34" charset="0"/>
                            </a:rPr>
                            <m:t>𝑥</m:t>
                          </m:r>
                        </m:e>
                      </m:acc>
                      <m:r>
                        <a:rPr lang="en-GB" sz="1800" i="1">
                          <a:effectLst/>
                          <a:latin typeface="Cambria Math" panose="02040503050406030204" pitchFamily="18" charset="0"/>
                          <a:ea typeface="Calibri" panose="020F0502020204030204" pitchFamily="34" charset="0"/>
                          <a:cs typeface="Arial" panose="020B0604020202020204" pitchFamily="34" charset="0"/>
                        </a:rPr>
                        <m:t>=10</m:t>
                      </m:r>
                      <m:r>
                        <a:rPr lang="en-GB" sz="1800" i="1">
                          <a:effectLst/>
                          <a:latin typeface="Cambria Math" panose="02040503050406030204" pitchFamily="18" charset="0"/>
                          <a:ea typeface="Calibri" panose="020F0502020204030204" pitchFamily="34" charset="0"/>
                          <a:cs typeface="Arial" panose="020B0604020202020204" pitchFamily="34" charset="0"/>
                        </a:rPr>
                        <m:t>𝑥</m:t>
                      </m:r>
                      <m:r>
                        <a:rPr lang="en-GB" sz="1800" i="1">
                          <a:effectLst/>
                          <a:latin typeface="Cambria Math" panose="02040503050406030204" pitchFamily="18" charset="0"/>
                          <a:ea typeface="Calibri" panose="020F0502020204030204" pitchFamily="34" charset="0"/>
                          <a:cs typeface="Arial" panose="020B0604020202020204" pitchFamily="34" charset="0"/>
                        </a:rPr>
                        <m:t>−10</m:t>
                      </m:r>
                      <m:r>
                        <a:rPr lang="en-GB" sz="1800" i="1">
                          <a:effectLst/>
                          <a:latin typeface="Cambria Math" panose="02040503050406030204" pitchFamily="18" charset="0"/>
                          <a:ea typeface="Calibri" panose="020F0502020204030204" pitchFamily="34" charset="0"/>
                          <a:cs typeface="Arial" panose="020B0604020202020204" pitchFamily="34" charset="0"/>
                        </a:rPr>
                        <m:t>𝑦</m:t>
                      </m:r>
                      <m:r>
                        <a:rPr lang="en-GB" sz="18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800" i="1">
                          <a:effectLst/>
                          <a:latin typeface="Cambria Math" panose="02040503050406030204" pitchFamily="18" charset="0"/>
                          <a:ea typeface="Calibri" panose="020F0502020204030204" pitchFamily="34" charset="0"/>
                          <a:cs typeface="Arial" panose="020B0604020202020204" pitchFamily="34" charset="0"/>
                        </a:rPr>
                        <m:t> </m:t>
                      </m:r>
                      <m:acc>
                        <m:accPr>
                          <m:chr m:val="̇"/>
                          <m:ctrlPr>
                            <a:rPr lang="en-GB" sz="1800" i="1">
                              <a:effectLst/>
                              <a:latin typeface="Cambria Math" panose="02040503050406030204" pitchFamily="18" charset="0"/>
                              <a:ea typeface="Calibri" panose="020F0502020204030204" pitchFamily="34" charset="0"/>
                              <a:cs typeface="Arial" panose="020B0604020202020204" pitchFamily="34" charset="0"/>
                            </a:rPr>
                          </m:ctrlPr>
                        </m:accPr>
                        <m:e>
                          <m:r>
                            <a:rPr lang="en-GB" sz="1800" i="1">
                              <a:effectLst/>
                              <a:latin typeface="Cambria Math" panose="02040503050406030204" pitchFamily="18" charset="0"/>
                              <a:ea typeface="Calibri" panose="020F0502020204030204" pitchFamily="34" charset="0"/>
                              <a:cs typeface="Arial" panose="020B0604020202020204" pitchFamily="34" charset="0"/>
                            </a:rPr>
                            <m:t>𝑦</m:t>
                          </m:r>
                        </m:e>
                      </m:acc>
                      <m:r>
                        <a:rPr lang="en-GB" sz="1800" i="1">
                          <a:effectLst/>
                          <a:latin typeface="Cambria Math" panose="02040503050406030204" pitchFamily="18" charset="0"/>
                          <a:ea typeface="Calibri" panose="020F0502020204030204" pitchFamily="34" charset="0"/>
                          <a:cs typeface="Arial" panose="020B0604020202020204" pitchFamily="34" charset="0"/>
                        </a:rPr>
                        <m:t>=28</m:t>
                      </m:r>
                      <m:r>
                        <a:rPr lang="en-GB" sz="1800" i="1">
                          <a:effectLst/>
                          <a:latin typeface="Cambria Math" panose="02040503050406030204" pitchFamily="18" charset="0"/>
                          <a:ea typeface="Calibri" panose="020F0502020204030204" pitchFamily="34" charset="0"/>
                          <a:cs typeface="Arial" panose="020B0604020202020204" pitchFamily="34" charset="0"/>
                        </a:rPr>
                        <m:t>𝑥</m:t>
                      </m:r>
                      <m:r>
                        <a:rPr lang="en-GB" sz="1800" i="1">
                          <a:effectLst/>
                          <a:latin typeface="Cambria Math" panose="02040503050406030204" pitchFamily="18" charset="0"/>
                          <a:ea typeface="Calibri" panose="020F0502020204030204" pitchFamily="34" charset="0"/>
                          <a:cs typeface="Arial" panose="020B0604020202020204" pitchFamily="34" charset="0"/>
                        </a:rPr>
                        <m:t>−</m:t>
                      </m:r>
                      <m:r>
                        <a:rPr lang="en-GB" sz="1800" i="1">
                          <a:effectLst/>
                          <a:latin typeface="Cambria Math" panose="02040503050406030204" pitchFamily="18" charset="0"/>
                          <a:ea typeface="Calibri" panose="020F0502020204030204" pitchFamily="34" charset="0"/>
                          <a:cs typeface="Arial" panose="020B0604020202020204" pitchFamily="34" charset="0"/>
                        </a:rPr>
                        <m:t>𝑥𝑧</m:t>
                      </m:r>
                      <m:r>
                        <a:rPr lang="en-GB" sz="1800" i="1">
                          <a:effectLst/>
                          <a:latin typeface="Cambria Math" panose="02040503050406030204" pitchFamily="18" charset="0"/>
                          <a:ea typeface="Calibri" panose="020F0502020204030204" pitchFamily="34" charset="0"/>
                          <a:cs typeface="Arial" panose="020B0604020202020204" pitchFamily="34" charset="0"/>
                        </a:rPr>
                        <m:t>−</m:t>
                      </m:r>
                      <m:r>
                        <a:rPr lang="en-GB" sz="1800" i="1">
                          <a:effectLst/>
                          <a:latin typeface="Cambria Math" panose="02040503050406030204" pitchFamily="18" charset="0"/>
                          <a:ea typeface="Calibri" panose="020F0502020204030204" pitchFamily="34" charset="0"/>
                          <a:cs typeface="Arial" panose="020B0604020202020204" pitchFamily="34" charset="0"/>
                        </a:rPr>
                        <m:t>𝑦</m:t>
                      </m:r>
                      <m:r>
                        <a:rPr lang="en-GB" sz="18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en-GB" sz="1800" i="1">
                              <a:effectLst/>
                              <a:latin typeface="Cambria Math" panose="02040503050406030204" pitchFamily="18" charset="0"/>
                              <a:ea typeface="Calibri" panose="020F0502020204030204" pitchFamily="34" charset="0"/>
                              <a:cs typeface="Arial" panose="020B0604020202020204" pitchFamily="34" charset="0"/>
                            </a:rPr>
                          </m:ctrlPr>
                        </m:accPr>
                        <m:e>
                          <m:r>
                            <a:rPr lang="en-GB" sz="1800" i="1">
                              <a:effectLst/>
                              <a:latin typeface="Cambria Math" panose="02040503050406030204" pitchFamily="18" charset="0"/>
                              <a:ea typeface="Calibri" panose="020F0502020204030204" pitchFamily="34" charset="0"/>
                              <a:cs typeface="Arial" panose="020B0604020202020204" pitchFamily="34" charset="0"/>
                            </a:rPr>
                            <m:t>𝑧</m:t>
                          </m:r>
                        </m:e>
                      </m:acc>
                      <m:r>
                        <a:rPr lang="en-GB" sz="1800" i="1">
                          <a:effectLst/>
                          <a:latin typeface="Cambria Math" panose="02040503050406030204" pitchFamily="18" charset="0"/>
                          <a:ea typeface="Calibri" panose="020F0502020204030204" pitchFamily="34" charset="0"/>
                          <a:cs typeface="Arial" panose="020B0604020202020204" pitchFamily="34" charset="0"/>
                        </a:rPr>
                        <m:t>=</m:t>
                      </m:r>
                      <m:r>
                        <a:rPr lang="en-GB" sz="1800" i="1">
                          <a:effectLst/>
                          <a:latin typeface="Cambria Math" panose="02040503050406030204" pitchFamily="18" charset="0"/>
                          <a:ea typeface="Calibri" panose="020F0502020204030204" pitchFamily="34" charset="0"/>
                          <a:cs typeface="Arial" panose="020B0604020202020204" pitchFamily="34" charset="0"/>
                        </a:rPr>
                        <m:t>𝑥𝑦</m:t>
                      </m:r>
                      <m:r>
                        <a:rPr lang="en-GB" sz="1800" i="1">
                          <a:effectLst/>
                          <a:latin typeface="Cambria Math" panose="02040503050406030204" pitchFamily="18" charset="0"/>
                          <a:ea typeface="Calibri" panose="020F0502020204030204" pitchFamily="34" charset="0"/>
                          <a:cs typeface="Arial" panose="020B0604020202020204" pitchFamily="34" charset="0"/>
                        </a:rPr>
                        <m:t>−</m:t>
                      </m:r>
                      <m:f>
                        <m:fPr>
                          <m:ctrlPr>
                            <a:rPr lang="en-GB" sz="1800" i="1">
                              <a:effectLst/>
                              <a:latin typeface="Cambria Math" panose="02040503050406030204" pitchFamily="18" charset="0"/>
                              <a:ea typeface="Calibri" panose="020F0502020204030204" pitchFamily="34" charset="0"/>
                              <a:cs typeface="Arial" panose="020B0604020202020204" pitchFamily="34" charset="0"/>
                            </a:rPr>
                          </m:ctrlPr>
                        </m:fPr>
                        <m:num>
                          <m:r>
                            <a:rPr lang="en-GB" sz="1800" i="1">
                              <a:effectLst/>
                              <a:latin typeface="Cambria Math" panose="02040503050406030204" pitchFamily="18" charset="0"/>
                              <a:ea typeface="Calibri" panose="020F0502020204030204" pitchFamily="34" charset="0"/>
                              <a:cs typeface="Arial" panose="020B0604020202020204" pitchFamily="34" charset="0"/>
                            </a:rPr>
                            <m:t>8</m:t>
                          </m:r>
                        </m:num>
                        <m:den>
                          <m:r>
                            <a:rPr lang="en-GB" sz="1800" i="1">
                              <a:effectLst/>
                              <a:latin typeface="Cambria Math" panose="02040503050406030204" pitchFamily="18" charset="0"/>
                              <a:ea typeface="Calibri" panose="020F0502020204030204" pitchFamily="34" charset="0"/>
                              <a:cs typeface="Arial" panose="020B0604020202020204" pitchFamily="34" charset="0"/>
                            </a:rPr>
                            <m:t>3</m:t>
                          </m:r>
                        </m:den>
                      </m:f>
                      <m:r>
                        <a:rPr lang="en-GB" sz="1800" i="1">
                          <a:effectLst/>
                          <a:latin typeface="Cambria Math" panose="02040503050406030204" pitchFamily="18" charset="0"/>
                          <a:ea typeface="Calibri" panose="020F0502020204030204" pitchFamily="34" charset="0"/>
                          <a:cs typeface="Arial" panose="020B0604020202020204" pitchFamily="34" charset="0"/>
                        </a:rPr>
                        <m:t>𝑧</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mc:Choice>
        <mc:Fallback xmlns="">
          <p:sp>
            <p:nvSpPr>
              <p:cNvPr id="64" name="TextBox 63">
                <a:extLst>
                  <a:ext uri="{FF2B5EF4-FFF2-40B4-BE49-F238E27FC236}">
                    <a16:creationId xmlns:a16="http://schemas.microsoft.com/office/drawing/2014/main" id="{7985B3C2-BB5D-428F-D396-3ECF84AEB118}"/>
                  </a:ext>
                </a:extLst>
              </p:cNvPr>
              <p:cNvSpPr txBox="1">
                <a:spLocks noRot="1" noChangeAspect="1" noMove="1" noResize="1" noEditPoints="1" noAdjustHandles="1" noChangeArrowheads="1" noChangeShapeType="1" noTextEdit="1"/>
              </p:cNvSpPr>
              <p:nvPr/>
            </p:nvSpPr>
            <p:spPr>
              <a:xfrm>
                <a:off x="7129083" y="1690688"/>
                <a:ext cx="3277275" cy="2001061"/>
              </a:xfrm>
              <a:prstGeom prst="rect">
                <a:avLst/>
              </a:prstGeom>
              <a:blipFill>
                <a:blip r:embed="rId3"/>
                <a:stretch>
                  <a:fillRect l="-1487" t="-15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FBED563-6AAB-AA23-2068-403DB91FD5C7}"/>
                  </a:ext>
                </a:extLst>
              </p:cNvPr>
              <p:cNvSpPr txBox="1"/>
              <p:nvPr/>
            </p:nvSpPr>
            <p:spPr>
              <a:xfrm>
                <a:off x="7129083" y="3827118"/>
                <a:ext cx="4110754" cy="1843197"/>
              </a:xfrm>
              <a:prstGeom prst="rect">
                <a:avLst/>
              </a:prstGeom>
              <a:noFill/>
            </p:spPr>
            <p:txBody>
              <a:bodyPr wrap="square" rtlCol="0">
                <a:spAutoFit/>
              </a:bodyPr>
              <a:lstStyle/>
              <a:p>
                <a:r>
                  <a:rPr lang="en-GB" dirty="0"/>
                  <a:t>Approximated</a:t>
                </a:r>
              </a:p>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en-GB" sz="1800" i="1" smtClean="0">
                              <a:effectLst/>
                              <a:latin typeface="Cambria Math" panose="02040503050406030204" pitchFamily="18" charset="0"/>
                              <a:ea typeface="Calibri" panose="020F0502020204030204" pitchFamily="34" charset="0"/>
                              <a:cs typeface="Arial" panose="020B0604020202020204" pitchFamily="34" charset="0"/>
                            </a:rPr>
                          </m:ctrlPr>
                        </m:accPr>
                        <m:e>
                          <m:r>
                            <a:rPr lang="en-GB" sz="1800" i="1">
                              <a:effectLst/>
                              <a:latin typeface="Cambria Math" panose="02040503050406030204" pitchFamily="18" charset="0"/>
                              <a:ea typeface="Calibri" panose="020F0502020204030204" pitchFamily="34" charset="0"/>
                              <a:cs typeface="Arial" panose="020B0604020202020204" pitchFamily="34" charset="0"/>
                            </a:rPr>
                            <m:t>𝑥</m:t>
                          </m:r>
                        </m:e>
                      </m:acc>
                      <m:r>
                        <a:rPr lang="en-GB" sz="1800" i="1">
                          <a:effectLst/>
                          <a:latin typeface="Cambria Math" panose="02040503050406030204" pitchFamily="18" charset="0"/>
                          <a:ea typeface="Calibri" panose="020F0502020204030204" pitchFamily="34" charset="0"/>
                          <a:cs typeface="Arial" panose="020B0604020202020204" pitchFamily="34" charset="0"/>
                        </a:rPr>
                        <m:t>=10</m:t>
                      </m:r>
                      <m:r>
                        <a:rPr lang="en-GB" sz="1800" b="0" i="1" smtClean="0">
                          <a:effectLst/>
                          <a:latin typeface="Cambria Math" panose="02040503050406030204" pitchFamily="18" charset="0"/>
                          <a:ea typeface="Calibri" panose="020F0502020204030204" pitchFamily="34" charset="0"/>
                          <a:cs typeface="Arial" panose="020B0604020202020204" pitchFamily="34" charset="0"/>
                        </a:rPr>
                        <m:t>.0009</m:t>
                      </m:r>
                      <m:r>
                        <a:rPr lang="en-GB" sz="1800" i="1">
                          <a:effectLst/>
                          <a:latin typeface="Cambria Math" panose="02040503050406030204" pitchFamily="18" charset="0"/>
                          <a:ea typeface="Calibri" panose="020F0502020204030204" pitchFamily="34" charset="0"/>
                          <a:cs typeface="Arial" panose="020B0604020202020204" pitchFamily="34" charset="0"/>
                        </a:rPr>
                        <m:t>𝑥</m:t>
                      </m:r>
                      <m:r>
                        <a:rPr lang="en-GB" sz="1800" i="1">
                          <a:effectLst/>
                          <a:latin typeface="Cambria Math" panose="02040503050406030204" pitchFamily="18" charset="0"/>
                          <a:ea typeface="Calibri" panose="020F0502020204030204" pitchFamily="34" charset="0"/>
                          <a:cs typeface="Arial" panose="020B0604020202020204" pitchFamily="34" charset="0"/>
                        </a:rPr>
                        <m:t>−10.0009</m:t>
                      </m:r>
                      <m:r>
                        <a:rPr lang="en-GB" sz="1800" i="1">
                          <a:effectLst/>
                          <a:latin typeface="Cambria Math" panose="02040503050406030204" pitchFamily="18" charset="0"/>
                          <a:ea typeface="Calibri" panose="020F0502020204030204" pitchFamily="34" charset="0"/>
                          <a:cs typeface="Arial" panose="020B0604020202020204" pitchFamily="34" charset="0"/>
                        </a:rPr>
                        <m:t>𝑦</m:t>
                      </m:r>
                      <m:r>
                        <a:rPr lang="en-GB" sz="18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800" i="1">
                          <a:effectLst/>
                          <a:latin typeface="Cambria Math" panose="02040503050406030204" pitchFamily="18" charset="0"/>
                          <a:ea typeface="Calibri" panose="020F0502020204030204" pitchFamily="34" charset="0"/>
                          <a:cs typeface="Arial" panose="020B0604020202020204" pitchFamily="34" charset="0"/>
                        </a:rPr>
                        <m:t> </m:t>
                      </m:r>
                      <m:acc>
                        <m:accPr>
                          <m:chr m:val="̇"/>
                          <m:ctrlPr>
                            <a:rPr lang="en-GB" sz="1800" i="1">
                              <a:effectLst/>
                              <a:latin typeface="Cambria Math" panose="02040503050406030204" pitchFamily="18" charset="0"/>
                              <a:ea typeface="Calibri" panose="020F0502020204030204" pitchFamily="34" charset="0"/>
                              <a:cs typeface="Arial" panose="020B0604020202020204" pitchFamily="34" charset="0"/>
                            </a:rPr>
                          </m:ctrlPr>
                        </m:accPr>
                        <m:e>
                          <m:r>
                            <a:rPr lang="en-GB" sz="1800" i="1">
                              <a:effectLst/>
                              <a:latin typeface="Cambria Math" panose="02040503050406030204" pitchFamily="18" charset="0"/>
                              <a:ea typeface="Calibri" panose="020F0502020204030204" pitchFamily="34" charset="0"/>
                              <a:cs typeface="Arial" panose="020B0604020202020204" pitchFamily="34" charset="0"/>
                            </a:rPr>
                            <m:t>𝑦</m:t>
                          </m:r>
                        </m:e>
                      </m:acc>
                      <m:r>
                        <a:rPr lang="en-GB" sz="1800" i="1">
                          <a:effectLst/>
                          <a:latin typeface="Cambria Math" panose="02040503050406030204" pitchFamily="18" charset="0"/>
                          <a:ea typeface="Calibri" panose="020F0502020204030204" pitchFamily="34" charset="0"/>
                          <a:cs typeface="Arial" panose="020B0604020202020204" pitchFamily="34" charset="0"/>
                        </a:rPr>
                        <m:t>=28</m:t>
                      </m:r>
                      <m:r>
                        <a:rPr lang="en-GB" sz="1800" b="0" i="1" smtClean="0">
                          <a:effectLst/>
                          <a:latin typeface="Cambria Math" panose="02040503050406030204" pitchFamily="18" charset="0"/>
                          <a:ea typeface="Calibri" panose="020F0502020204030204" pitchFamily="34" charset="0"/>
                          <a:cs typeface="Arial" panose="020B0604020202020204" pitchFamily="34" charset="0"/>
                        </a:rPr>
                        <m:t>.0014</m:t>
                      </m:r>
                      <m:r>
                        <a:rPr lang="en-GB" sz="1800" i="1">
                          <a:effectLst/>
                          <a:latin typeface="Cambria Math" panose="02040503050406030204" pitchFamily="18" charset="0"/>
                          <a:ea typeface="Calibri" panose="020F0502020204030204" pitchFamily="34" charset="0"/>
                          <a:cs typeface="Arial" panose="020B0604020202020204" pitchFamily="34" charset="0"/>
                        </a:rPr>
                        <m:t>𝑥</m:t>
                      </m:r>
                      <m:r>
                        <a:rPr lang="en-GB" sz="1800" i="1">
                          <a:effectLst/>
                          <a:latin typeface="Cambria Math" panose="02040503050406030204" pitchFamily="18" charset="0"/>
                          <a:ea typeface="Calibri" panose="020F0502020204030204" pitchFamily="34" charset="0"/>
                          <a:cs typeface="Arial" panose="020B0604020202020204" pitchFamily="34" charset="0"/>
                        </a:rPr>
                        <m:t>−1.0006</m:t>
                      </m:r>
                      <m:r>
                        <a:rPr lang="en-GB" sz="1800" i="1">
                          <a:effectLst/>
                          <a:latin typeface="Cambria Math" panose="02040503050406030204" pitchFamily="18" charset="0"/>
                          <a:ea typeface="Calibri" panose="020F0502020204030204" pitchFamily="34" charset="0"/>
                          <a:cs typeface="Arial" panose="020B0604020202020204" pitchFamily="34" charset="0"/>
                        </a:rPr>
                        <m:t>𝑥𝑧</m:t>
                      </m:r>
                      <m:r>
                        <a:rPr lang="en-GB" sz="1800" i="1">
                          <a:effectLst/>
                          <a:latin typeface="Cambria Math" panose="02040503050406030204" pitchFamily="18" charset="0"/>
                          <a:ea typeface="Calibri" panose="020F0502020204030204" pitchFamily="34" charset="0"/>
                          <a:cs typeface="Arial" panose="020B0604020202020204" pitchFamily="34" charset="0"/>
                        </a:rPr>
                        <m:t>−1.0000</m:t>
                      </m:r>
                      <m:r>
                        <a:rPr lang="en-GB" sz="1800" i="1">
                          <a:effectLst/>
                          <a:latin typeface="Cambria Math" panose="02040503050406030204" pitchFamily="18" charset="0"/>
                          <a:ea typeface="Calibri" panose="020F0502020204030204" pitchFamily="34" charset="0"/>
                          <a:cs typeface="Arial" panose="020B0604020202020204" pitchFamily="34" charset="0"/>
                        </a:rPr>
                        <m:t>𝑦</m:t>
                      </m:r>
                      <m:r>
                        <a:rPr lang="en-GB" sz="18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en-GB" sz="1800" i="1">
                              <a:effectLst/>
                              <a:latin typeface="Cambria Math" panose="02040503050406030204" pitchFamily="18" charset="0"/>
                              <a:ea typeface="Calibri" panose="020F0502020204030204" pitchFamily="34" charset="0"/>
                              <a:cs typeface="Arial" panose="020B0604020202020204" pitchFamily="34" charset="0"/>
                            </a:rPr>
                          </m:ctrlPr>
                        </m:accPr>
                        <m:e>
                          <m:r>
                            <a:rPr lang="en-GB" sz="1800" i="1">
                              <a:effectLst/>
                              <a:latin typeface="Cambria Math" panose="02040503050406030204" pitchFamily="18" charset="0"/>
                              <a:ea typeface="Calibri" panose="020F0502020204030204" pitchFamily="34" charset="0"/>
                              <a:cs typeface="Arial" panose="020B0604020202020204" pitchFamily="34" charset="0"/>
                            </a:rPr>
                            <m:t>𝑧</m:t>
                          </m:r>
                        </m:e>
                      </m:acc>
                      <m:r>
                        <a:rPr lang="en-GB" sz="1800" i="1">
                          <a:effectLst/>
                          <a:latin typeface="Cambria Math" panose="02040503050406030204" pitchFamily="18" charset="0"/>
                          <a:ea typeface="Calibri" panose="020F0502020204030204" pitchFamily="34" charset="0"/>
                          <a:cs typeface="Arial" panose="020B0604020202020204" pitchFamily="34" charset="0"/>
                        </a:rPr>
                        <m:t>=</m:t>
                      </m:r>
                      <m:r>
                        <a:rPr lang="en-GB" sz="1800" b="0" i="1" smtClean="0">
                          <a:effectLst/>
                          <a:latin typeface="Cambria Math" panose="02040503050406030204" pitchFamily="18" charset="0"/>
                          <a:ea typeface="Calibri" panose="020F0502020204030204" pitchFamily="34" charset="0"/>
                          <a:cs typeface="Arial" panose="020B0604020202020204" pitchFamily="34" charset="0"/>
                        </a:rPr>
                        <m:t>1.0000</m:t>
                      </m:r>
                      <m:r>
                        <a:rPr lang="en-GB" sz="1800" i="1">
                          <a:effectLst/>
                          <a:latin typeface="Cambria Math" panose="02040503050406030204" pitchFamily="18" charset="0"/>
                          <a:ea typeface="Calibri" panose="020F0502020204030204" pitchFamily="34" charset="0"/>
                          <a:cs typeface="Arial" panose="020B0604020202020204" pitchFamily="34" charset="0"/>
                        </a:rPr>
                        <m:t>𝑥𝑦</m:t>
                      </m:r>
                      <m:r>
                        <a:rPr lang="en-GB" sz="1800" i="1">
                          <a:effectLst/>
                          <a:latin typeface="Cambria Math" panose="02040503050406030204" pitchFamily="18" charset="0"/>
                          <a:ea typeface="Calibri" panose="020F0502020204030204" pitchFamily="34" charset="0"/>
                          <a:cs typeface="Arial" panose="020B0604020202020204" pitchFamily="34" charset="0"/>
                        </a:rPr>
                        <m:t>−2.6667</m:t>
                      </m:r>
                      <m:r>
                        <a:rPr lang="en-GB" sz="1800" i="1">
                          <a:effectLst/>
                          <a:latin typeface="Cambria Math" panose="02040503050406030204" pitchFamily="18" charset="0"/>
                          <a:ea typeface="Calibri" panose="020F0502020204030204" pitchFamily="34" charset="0"/>
                          <a:cs typeface="Arial" panose="020B0604020202020204" pitchFamily="34" charset="0"/>
                        </a:rPr>
                        <m:t>𝑧</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mc:Choice>
        <mc:Fallback xmlns="">
          <p:sp>
            <p:nvSpPr>
              <p:cNvPr id="65" name="TextBox 64">
                <a:extLst>
                  <a:ext uri="{FF2B5EF4-FFF2-40B4-BE49-F238E27FC236}">
                    <a16:creationId xmlns:a16="http://schemas.microsoft.com/office/drawing/2014/main" id="{3FBED563-6AAB-AA23-2068-403DB91FD5C7}"/>
                  </a:ext>
                </a:extLst>
              </p:cNvPr>
              <p:cNvSpPr txBox="1">
                <a:spLocks noRot="1" noChangeAspect="1" noMove="1" noResize="1" noEditPoints="1" noAdjustHandles="1" noChangeArrowheads="1" noChangeShapeType="1" noTextEdit="1"/>
              </p:cNvSpPr>
              <p:nvPr/>
            </p:nvSpPr>
            <p:spPr>
              <a:xfrm>
                <a:off x="7129083" y="3827118"/>
                <a:ext cx="4110754" cy="1843197"/>
              </a:xfrm>
              <a:prstGeom prst="rect">
                <a:avLst/>
              </a:prstGeom>
              <a:blipFill>
                <a:blip r:embed="rId4"/>
                <a:stretch>
                  <a:fillRect l="-1185" t="-1987"/>
                </a:stretch>
              </a:blipFill>
            </p:spPr>
            <p:txBody>
              <a:bodyPr/>
              <a:lstStyle/>
              <a:p>
                <a:r>
                  <a:rPr lang="en-GB">
                    <a:noFill/>
                  </a:rPr>
                  <a:t> </a:t>
                </a:r>
              </a:p>
            </p:txBody>
          </p:sp>
        </mc:Fallback>
      </mc:AlternateContent>
      <p:sp>
        <p:nvSpPr>
          <p:cNvPr id="66" name="TextBox 65">
            <a:extLst>
              <a:ext uri="{FF2B5EF4-FFF2-40B4-BE49-F238E27FC236}">
                <a16:creationId xmlns:a16="http://schemas.microsoft.com/office/drawing/2014/main" id="{23F8D2E6-ACD0-3C5A-82A2-801282F7415B}"/>
              </a:ext>
            </a:extLst>
          </p:cNvPr>
          <p:cNvSpPr txBox="1"/>
          <p:nvPr/>
        </p:nvSpPr>
        <p:spPr>
          <a:xfrm>
            <a:off x="2362873" y="2559374"/>
            <a:ext cx="1374972" cy="646331"/>
          </a:xfrm>
          <a:prstGeom prst="rect">
            <a:avLst/>
          </a:prstGeom>
          <a:noFill/>
        </p:spPr>
        <p:txBody>
          <a:bodyPr wrap="square" rtlCol="0">
            <a:spAutoFit/>
          </a:bodyPr>
          <a:lstStyle/>
          <a:p>
            <a:r>
              <a:rPr lang="en-GB" dirty="0"/>
              <a:t>Xi matrix</a:t>
            </a:r>
          </a:p>
          <a:p>
            <a:endParaRPr lang="en-GB" dirty="0"/>
          </a:p>
        </p:txBody>
      </p:sp>
    </p:spTree>
    <p:extLst>
      <p:ext uri="{BB962C8B-B14F-4D97-AF65-F5344CB8AC3E}">
        <p14:creationId xmlns:p14="http://schemas.microsoft.com/office/powerpoint/2010/main" val="894284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1366</Words>
  <Application>Microsoft Office PowerPoint</Application>
  <PresentationFormat>Widescreen</PresentationFormat>
  <Paragraphs>176</Paragraphs>
  <Slides>37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Summer Internship</vt:lpstr>
      <vt:lpstr>Physics Informed Machine Learning</vt:lpstr>
      <vt:lpstr>Rolling Bearing </vt:lpstr>
      <vt:lpstr>SINDy</vt:lpstr>
      <vt:lpstr>PowerPoint Presentation</vt:lpstr>
      <vt:lpstr>Implicit-SINDy</vt:lpstr>
      <vt:lpstr>SINDy-PI</vt:lpstr>
      <vt:lpstr>PowerPoint Presentation</vt:lpstr>
      <vt:lpstr>SINDy examples in MATLAB</vt:lpstr>
      <vt:lpstr>Graph Representation</vt:lpstr>
      <vt:lpstr>SINDy-PI examples in MATLAB</vt:lpstr>
      <vt:lpstr>ODEs</vt:lpstr>
      <vt:lpstr>Graph representation</vt:lpstr>
      <vt:lpstr>Lotka-Volterra Equations in SINDy</vt:lpstr>
      <vt:lpstr>Time plot </vt:lpstr>
      <vt:lpstr>Phase plot</vt:lpstr>
      <vt:lpstr>Lotka-Volterra Equations in SINDy-PI</vt:lpstr>
      <vt:lpstr>PySINDy – Python SINDy package</vt:lpstr>
      <vt:lpstr>Abrupt-SINDy</vt:lpstr>
      <vt:lpstr>SINDy with control</vt:lpstr>
      <vt:lpstr>SINDy-SA (Sensitivity Analysis)</vt:lpstr>
      <vt:lpstr>Ensemble-SINDy</vt:lpstr>
      <vt:lpstr>Further roller bearing papers </vt:lpstr>
      <vt:lpstr>Lotka-Volterra in pysindy – SINDy </vt:lpstr>
      <vt:lpstr>SINDy-PI in pysindy</vt:lpstr>
      <vt:lpstr>Rolling bearing equations in pysindy</vt:lpstr>
      <vt:lpstr>Simplified Rolling Bearing Equations</vt:lpstr>
      <vt:lpstr>Changing the forcing term in F = ma (⇒x ̈=F/m)</vt:lpstr>
      <vt:lpstr>Combining forcing terms </vt:lpstr>
      <vt:lpstr>AIC and BIC</vt:lpstr>
      <vt:lpstr>Synthetic data </vt:lpstr>
      <vt:lpstr>Noisy Data</vt:lpstr>
      <vt:lpstr>Case Western data </vt:lpstr>
      <vt:lpstr>Case Western data in SINDy</vt:lpstr>
      <vt:lpstr>Other papers on (PI)ML</vt:lpstr>
      <vt:lpstr>NASA Bearing dataset</vt:lpstr>
      <vt:lpstr>Final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Zara Weir</dc:creator>
  <cp:lastModifiedBy>Zara Weir</cp:lastModifiedBy>
  <cp:revision>1</cp:revision>
  <dcterms:created xsi:type="dcterms:W3CDTF">2022-06-23T10:18:28Z</dcterms:created>
  <dcterms:modified xsi:type="dcterms:W3CDTF">2022-08-23T08:49:23Z</dcterms:modified>
</cp:coreProperties>
</file>